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541e19dc2043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319f428d9647d0"/>
  </p:sldMasterIdLst>
  <p:sldIdLst>
    <p:sldId xmlns:r="http://schemas.openxmlformats.org/officeDocument/2006/relationships" id="256" r:id="Rd539efbbd8804640"/>
    <p:sldId xmlns:r="http://schemas.openxmlformats.org/officeDocument/2006/relationships" id="257" r:id="R081c258357484999"/>
    <p:sldId xmlns:r="http://schemas.openxmlformats.org/officeDocument/2006/relationships" id="258" r:id="R0f78c5c73cde484d"/>
    <p:sldId xmlns:r="http://schemas.openxmlformats.org/officeDocument/2006/relationships" id="259" r:id="R58aaf022df9146b1"/>
    <p:sldId xmlns:r="http://schemas.openxmlformats.org/officeDocument/2006/relationships" id="260" r:id="Rbb5debc264944ef7"/>
    <p:sldId xmlns:r="http://schemas.openxmlformats.org/officeDocument/2006/relationships" id="261" r:id="R0677b95edd4d44e3"/>
    <p:sldId xmlns:r="http://schemas.openxmlformats.org/officeDocument/2006/relationships" id="262" r:id="Rfed83abaee0448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319f428d9647d0" /><Relationship Type="http://schemas.openxmlformats.org/officeDocument/2006/relationships/slide" Target="/ppt/slides/slide1.xml" Id="Rd539efbbd8804640" /><Relationship Type="http://schemas.openxmlformats.org/officeDocument/2006/relationships/slide" Target="/ppt/slides/slide2.xml" Id="R081c258357484999" /><Relationship Type="http://schemas.openxmlformats.org/officeDocument/2006/relationships/slide" Target="/ppt/slides/slide3.xml" Id="R0f78c5c73cde484d" /><Relationship Type="http://schemas.openxmlformats.org/officeDocument/2006/relationships/slide" Target="/ppt/slides/slide4.xml" Id="R58aaf022df9146b1" /><Relationship Type="http://schemas.openxmlformats.org/officeDocument/2006/relationships/slide" Target="/ppt/slides/slide5.xml" Id="Rbb5debc264944ef7" /><Relationship Type="http://schemas.openxmlformats.org/officeDocument/2006/relationships/slide" Target="/ppt/slides/slide6.xml" Id="R0677b95edd4d44e3" /><Relationship Type="http://schemas.openxmlformats.org/officeDocument/2006/relationships/slide" Target="/ppt/slides/slide7.xml" Id="Rfed83abaee0448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69327b323c41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3c095115614147" /><Relationship Type="http://schemas.openxmlformats.org/officeDocument/2006/relationships/theme" Target="/ppt/slideMasters/theme/theme1.xml" Id="Ra3a0820e762140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3c0951156141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005eaf6784d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ecb85592444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db40310784e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4ec22f3b0341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8e7a477ab4a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809b1c050846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0708fc3904c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SKAGERAK ØKONOMIPARTNER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ØKONOMIPARTNER AS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5 225 992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228 316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204 491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1 066 307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2 759 937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SKAGERAK CONSULTING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ACCOSTA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GRAMM BERIT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Tassebekkveien 354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924 676 833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ØKONOMIPARTNER AS</a:t>
            </a:r>
          </a:p>
        </p:txBody>
      </p:sp>
    </p:spTree>
  </p:cSld>
  <p:clrMapOvr>
    <a:masterClrMapping xmlns:a="http://schemas.openxmlformats.org/drawingml/2006/main"/>
  </p:clrMapOvr>
</p:sld>
</file>