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38c2fafa02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28d250f9194bf4"/>
  </p:sldMasterIdLst>
  <p:sldIdLst>
    <p:sldId xmlns:r="http://schemas.openxmlformats.org/officeDocument/2006/relationships" id="256" r:id="R3ff686af915847bc"/>
    <p:sldId xmlns:r="http://schemas.openxmlformats.org/officeDocument/2006/relationships" id="257" r:id="R9f7b4825ac1444c0"/>
    <p:sldId xmlns:r="http://schemas.openxmlformats.org/officeDocument/2006/relationships" id="258" r:id="Re9599f9490be4b8e"/>
    <p:sldId xmlns:r="http://schemas.openxmlformats.org/officeDocument/2006/relationships" id="259" r:id="R8a4ddccec6e24157"/>
    <p:sldId xmlns:r="http://schemas.openxmlformats.org/officeDocument/2006/relationships" id="260" r:id="R30b84d5eaffb42dc"/>
    <p:sldId xmlns:r="http://schemas.openxmlformats.org/officeDocument/2006/relationships" id="261" r:id="Rcbc414ec46174ff7"/>
    <p:sldId xmlns:r="http://schemas.openxmlformats.org/officeDocument/2006/relationships" id="262" r:id="Rb80c08cbbe98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8d250f9194bf4" /><Relationship Type="http://schemas.openxmlformats.org/officeDocument/2006/relationships/slide" Target="/ppt/slides/slide1.xml" Id="R3ff686af915847bc" /><Relationship Type="http://schemas.openxmlformats.org/officeDocument/2006/relationships/slide" Target="/ppt/slides/slide2.xml" Id="R9f7b4825ac1444c0" /><Relationship Type="http://schemas.openxmlformats.org/officeDocument/2006/relationships/slide" Target="/ppt/slides/slide3.xml" Id="Re9599f9490be4b8e" /><Relationship Type="http://schemas.openxmlformats.org/officeDocument/2006/relationships/slide" Target="/ppt/slides/slide4.xml" Id="R8a4ddccec6e24157" /><Relationship Type="http://schemas.openxmlformats.org/officeDocument/2006/relationships/slide" Target="/ppt/slides/slide5.xml" Id="R30b84d5eaffb42dc" /><Relationship Type="http://schemas.openxmlformats.org/officeDocument/2006/relationships/slide" Target="/ppt/slides/slide6.xml" Id="Rcbc414ec46174ff7" /><Relationship Type="http://schemas.openxmlformats.org/officeDocument/2006/relationships/slide" Target="/ppt/slides/slide7.xml" Id="Rb80c08cbbe98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22cda9492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a9860cfc6404b" /><Relationship Type="http://schemas.openxmlformats.org/officeDocument/2006/relationships/theme" Target="/ppt/slideMasters/theme/theme1.xml" Id="R794ab18ef4b94b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a9860cfc6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dd46ed1a14c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076abeef640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7790164d443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19f88d85b49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569dde1a8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f43df90d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fec8960da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EIWA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27 503 541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ADEBELL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LINOVE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924 674 806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