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a42ea7e3e14a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f25305435c49ad"/>
  </p:sldMasterIdLst>
  <p:sldIdLst>
    <p:sldId xmlns:r="http://schemas.openxmlformats.org/officeDocument/2006/relationships" id="256" r:id="Ra6cca2715ef64cd0"/>
    <p:sldId xmlns:r="http://schemas.openxmlformats.org/officeDocument/2006/relationships" id="257" r:id="R65d0a5deb2684b66"/>
    <p:sldId xmlns:r="http://schemas.openxmlformats.org/officeDocument/2006/relationships" id="258" r:id="Re4f80f8fd0de4de1"/>
    <p:sldId xmlns:r="http://schemas.openxmlformats.org/officeDocument/2006/relationships" id="259" r:id="R149d339167e145cc"/>
    <p:sldId xmlns:r="http://schemas.openxmlformats.org/officeDocument/2006/relationships" id="260" r:id="R5674cf98085b4ace"/>
    <p:sldId xmlns:r="http://schemas.openxmlformats.org/officeDocument/2006/relationships" id="261" r:id="Rf1015db9d9e24d73"/>
    <p:sldId xmlns:r="http://schemas.openxmlformats.org/officeDocument/2006/relationships" id="262" r:id="Re33117b9547045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f25305435c49ad" /><Relationship Type="http://schemas.openxmlformats.org/officeDocument/2006/relationships/slide" Target="/ppt/slides/slide1.xml" Id="Ra6cca2715ef64cd0" /><Relationship Type="http://schemas.openxmlformats.org/officeDocument/2006/relationships/slide" Target="/ppt/slides/slide2.xml" Id="R65d0a5deb2684b66" /><Relationship Type="http://schemas.openxmlformats.org/officeDocument/2006/relationships/slide" Target="/ppt/slides/slide3.xml" Id="Re4f80f8fd0de4de1" /><Relationship Type="http://schemas.openxmlformats.org/officeDocument/2006/relationships/slide" Target="/ppt/slides/slide4.xml" Id="R149d339167e145cc" /><Relationship Type="http://schemas.openxmlformats.org/officeDocument/2006/relationships/slide" Target="/ppt/slides/slide5.xml" Id="R5674cf98085b4ace" /><Relationship Type="http://schemas.openxmlformats.org/officeDocument/2006/relationships/slide" Target="/ppt/slides/slide6.xml" Id="Rf1015db9d9e24d73" /><Relationship Type="http://schemas.openxmlformats.org/officeDocument/2006/relationships/slide" Target="/ppt/slides/slide7.xml" Id="Re33117b9547045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f4e8b4896e45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dd5a1a95b4a34" /><Relationship Type="http://schemas.openxmlformats.org/officeDocument/2006/relationships/theme" Target="/ppt/slideMasters/theme/theme1.xml" Id="R5d1c925c99bf43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6dd5a1a95b4a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40f89b4e54c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998d8100e4b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2d4f5e00247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0d592ac674e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9a10a321f4e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2fbe3baa149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ad115433a4e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VIRGINIA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VIRGINIA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VIRGINIA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VIRGINIA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VIRGINIA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VIRGINIA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−9 615 535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22 571 165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227 338 978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246 460 984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VIRGINIA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KAHETH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KRILI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VIRGINIA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Frida Hansens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924 671 548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VIRGINIA HOLDING AS</a:t>
            </a:r>
          </a:p>
        </p:txBody>
      </p:sp>
    </p:spTree>
  </p:cSld>
  <p:clrMapOvr>
    <a:masterClrMapping xmlns:a="http://schemas.openxmlformats.org/drawingml/2006/main"/>
  </p:clrMapOvr>
</p:sld>
</file>