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679073eb74b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e58bf6a7748fe"/>
  </p:sldMasterIdLst>
  <p:sldIdLst>
    <p:sldId xmlns:r="http://schemas.openxmlformats.org/officeDocument/2006/relationships" id="256" r:id="R5b48610a32c748e0"/>
    <p:sldId xmlns:r="http://schemas.openxmlformats.org/officeDocument/2006/relationships" id="257" r:id="R7ff9bc57198e4309"/>
    <p:sldId xmlns:r="http://schemas.openxmlformats.org/officeDocument/2006/relationships" id="258" r:id="R2b5a1c728b9f4b39"/>
    <p:sldId xmlns:r="http://schemas.openxmlformats.org/officeDocument/2006/relationships" id="259" r:id="R9b9abffdc38a4704"/>
    <p:sldId xmlns:r="http://schemas.openxmlformats.org/officeDocument/2006/relationships" id="260" r:id="R29967bd2f6ec49f5"/>
    <p:sldId xmlns:r="http://schemas.openxmlformats.org/officeDocument/2006/relationships" id="261" r:id="Rb07e8d75daca48d4"/>
    <p:sldId xmlns:r="http://schemas.openxmlformats.org/officeDocument/2006/relationships" id="262" r:id="Re3094226b336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e58bf6a7748fe" /><Relationship Type="http://schemas.openxmlformats.org/officeDocument/2006/relationships/slide" Target="/ppt/slides/slide1.xml" Id="R5b48610a32c748e0" /><Relationship Type="http://schemas.openxmlformats.org/officeDocument/2006/relationships/slide" Target="/ppt/slides/slide2.xml" Id="R7ff9bc57198e4309" /><Relationship Type="http://schemas.openxmlformats.org/officeDocument/2006/relationships/slide" Target="/ppt/slides/slide3.xml" Id="R2b5a1c728b9f4b39" /><Relationship Type="http://schemas.openxmlformats.org/officeDocument/2006/relationships/slide" Target="/ppt/slides/slide4.xml" Id="R9b9abffdc38a4704" /><Relationship Type="http://schemas.openxmlformats.org/officeDocument/2006/relationships/slide" Target="/ppt/slides/slide5.xml" Id="R29967bd2f6ec49f5" /><Relationship Type="http://schemas.openxmlformats.org/officeDocument/2006/relationships/slide" Target="/ppt/slides/slide6.xml" Id="Rb07e8d75daca48d4" /><Relationship Type="http://schemas.openxmlformats.org/officeDocument/2006/relationships/slide" Target="/ppt/slides/slide7.xml" Id="Re3094226b336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fd716ba8b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e96b6b26b47fc" /><Relationship Type="http://schemas.openxmlformats.org/officeDocument/2006/relationships/theme" Target="/ppt/slideMasters/theme/theme1.xml" Id="R4985b66f0dcc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5e96b6b26b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f8036eb046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9c410d1304a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76c6a1627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7d845d1bc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a3416ffa1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c0cfddb034e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96901ea1c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FOTOGRAF HANS JØRGEN 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FOTOGRAF HANS JØRGEN BRUN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1 491 819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HANS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Neumanns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90 04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924 671 211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FOTOGRAF HANS JØRGEN BRUN AS</a:t>
            </a:r>
          </a:p>
        </p:txBody>
      </p:sp>
    </p:spTree>
  </p:cSld>
  <p:clrMapOvr>
    <a:masterClrMapping xmlns:a="http://schemas.openxmlformats.org/drawingml/2006/main"/>
  </p:clrMapOvr>
</p:sld>
</file>