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1491db121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44c743522462a"/>
  </p:sldMasterIdLst>
  <p:sldIdLst>
    <p:sldId xmlns:r="http://schemas.openxmlformats.org/officeDocument/2006/relationships" id="256" r:id="R99f5586e554a4545"/>
    <p:sldId xmlns:r="http://schemas.openxmlformats.org/officeDocument/2006/relationships" id="257" r:id="Red5639cee84d4b95"/>
    <p:sldId xmlns:r="http://schemas.openxmlformats.org/officeDocument/2006/relationships" id="258" r:id="R4aa6fd04be5b45ab"/>
    <p:sldId xmlns:r="http://schemas.openxmlformats.org/officeDocument/2006/relationships" id="259" r:id="Rac885f287e0146cf"/>
    <p:sldId xmlns:r="http://schemas.openxmlformats.org/officeDocument/2006/relationships" id="260" r:id="Rbd438da99f76451b"/>
    <p:sldId xmlns:r="http://schemas.openxmlformats.org/officeDocument/2006/relationships" id="261" r:id="R66ccdf6f5819414f"/>
    <p:sldId xmlns:r="http://schemas.openxmlformats.org/officeDocument/2006/relationships" id="262" r:id="R375852b82043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44c743522462a" /><Relationship Type="http://schemas.openxmlformats.org/officeDocument/2006/relationships/slide" Target="/ppt/slides/slide1.xml" Id="R99f5586e554a4545" /><Relationship Type="http://schemas.openxmlformats.org/officeDocument/2006/relationships/slide" Target="/ppt/slides/slide2.xml" Id="Red5639cee84d4b95" /><Relationship Type="http://schemas.openxmlformats.org/officeDocument/2006/relationships/slide" Target="/ppt/slides/slide3.xml" Id="R4aa6fd04be5b45ab" /><Relationship Type="http://schemas.openxmlformats.org/officeDocument/2006/relationships/slide" Target="/ppt/slides/slide4.xml" Id="Rac885f287e0146cf" /><Relationship Type="http://schemas.openxmlformats.org/officeDocument/2006/relationships/slide" Target="/ppt/slides/slide5.xml" Id="Rbd438da99f76451b" /><Relationship Type="http://schemas.openxmlformats.org/officeDocument/2006/relationships/slide" Target="/ppt/slides/slide6.xml" Id="R66ccdf6f5819414f" /><Relationship Type="http://schemas.openxmlformats.org/officeDocument/2006/relationships/slide" Target="/ppt/slides/slide7.xml" Id="R375852b82043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6803206d2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f6579b6e74645" /><Relationship Type="http://schemas.openxmlformats.org/officeDocument/2006/relationships/theme" Target="/ppt/slideMasters/theme/theme1.xml" Id="Rd4265ecbc49747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f6579b6e7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2c88eb6cc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d645411e6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931f5afde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bdb6e91b9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2dbcfc2f94b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a277838ce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be001d3fb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1 538 603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Sveene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andreas@proled.no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