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5f7df1bb624d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2ff252568b47b8"/>
  </p:sldMasterIdLst>
  <p:sldIdLst>
    <p:sldId xmlns:r="http://schemas.openxmlformats.org/officeDocument/2006/relationships" id="256" r:id="Rf364013e2e674fd9"/>
    <p:sldId xmlns:r="http://schemas.openxmlformats.org/officeDocument/2006/relationships" id="257" r:id="Rf4b8fa3043084ca9"/>
    <p:sldId xmlns:r="http://schemas.openxmlformats.org/officeDocument/2006/relationships" id="258" r:id="R69e7df6eaa9f4f4f"/>
    <p:sldId xmlns:r="http://schemas.openxmlformats.org/officeDocument/2006/relationships" id="259" r:id="R3ee10c1cbae04c6c"/>
    <p:sldId xmlns:r="http://schemas.openxmlformats.org/officeDocument/2006/relationships" id="260" r:id="R7d75258b98fc4999"/>
    <p:sldId xmlns:r="http://schemas.openxmlformats.org/officeDocument/2006/relationships" id="261" r:id="R5e1b557c4e97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ff252568b47b8" /><Relationship Type="http://schemas.openxmlformats.org/officeDocument/2006/relationships/slide" Target="/ppt/slides/slide1.xml" Id="Rf364013e2e674fd9" /><Relationship Type="http://schemas.openxmlformats.org/officeDocument/2006/relationships/slide" Target="/ppt/slides/slide2.xml" Id="Rf4b8fa3043084ca9" /><Relationship Type="http://schemas.openxmlformats.org/officeDocument/2006/relationships/slide" Target="/ppt/slides/slide3.xml" Id="R69e7df6eaa9f4f4f" /><Relationship Type="http://schemas.openxmlformats.org/officeDocument/2006/relationships/slide" Target="/ppt/slides/slide4.xml" Id="R3ee10c1cbae04c6c" /><Relationship Type="http://schemas.openxmlformats.org/officeDocument/2006/relationships/slide" Target="/ppt/slides/slide5.xml" Id="R7d75258b98fc4999" /><Relationship Type="http://schemas.openxmlformats.org/officeDocument/2006/relationships/slide" Target="/ppt/slides/slide6.xml" Id="R5e1b557c4e97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cd761e24a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7203ffc474033" /><Relationship Type="http://schemas.openxmlformats.org/officeDocument/2006/relationships/theme" Target="/ppt/slideMasters/theme/theme1.xml" Id="Rcb25723ac7df44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c7203ffc47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37fe8c22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3018060f341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ae2ca612a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7d49a4b2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557b6a031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d3ab45828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BEDRIFTSVAKTA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BEDRIFTSVAKTA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−104 428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−104 429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1 259 347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gate 77A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924 568 852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BEDRIFTSVAKTA AS</a:t>
            </a:r>
          </a:p>
        </p:txBody>
      </p:sp>
    </p:spTree>
  </p:cSld>
  <p:clrMapOvr>
    <a:masterClrMapping xmlns:a="http://schemas.openxmlformats.org/drawingml/2006/main"/>
  </p:clrMapOvr>
</p:sld>
</file>