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03c7287c2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2f05de51343ed"/>
  </p:sldMasterIdLst>
  <p:sldIdLst>
    <p:sldId xmlns:r="http://schemas.openxmlformats.org/officeDocument/2006/relationships" id="256" r:id="Rb59a0fdc1f624ce5"/>
    <p:sldId xmlns:r="http://schemas.openxmlformats.org/officeDocument/2006/relationships" id="257" r:id="R6b9e5147820a4254"/>
    <p:sldId xmlns:r="http://schemas.openxmlformats.org/officeDocument/2006/relationships" id="258" r:id="R4ffaa1ce89f74f98"/>
    <p:sldId xmlns:r="http://schemas.openxmlformats.org/officeDocument/2006/relationships" id="259" r:id="R5229badc56754c5c"/>
    <p:sldId xmlns:r="http://schemas.openxmlformats.org/officeDocument/2006/relationships" id="260" r:id="Ra7246d427adc45d1"/>
    <p:sldId xmlns:r="http://schemas.openxmlformats.org/officeDocument/2006/relationships" id="261" r:id="R0a31a0e8912c47fc"/>
    <p:sldId xmlns:r="http://schemas.openxmlformats.org/officeDocument/2006/relationships" id="262" r:id="R69751c242d9c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2f05de51343ed" /><Relationship Type="http://schemas.openxmlformats.org/officeDocument/2006/relationships/slide" Target="/ppt/slides/slide1.xml" Id="Rb59a0fdc1f624ce5" /><Relationship Type="http://schemas.openxmlformats.org/officeDocument/2006/relationships/slide" Target="/ppt/slides/slide2.xml" Id="R6b9e5147820a4254" /><Relationship Type="http://schemas.openxmlformats.org/officeDocument/2006/relationships/slide" Target="/ppt/slides/slide3.xml" Id="R4ffaa1ce89f74f98" /><Relationship Type="http://schemas.openxmlformats.org/officeDocument/2006/relationships/slide" Target="/ppt/slides/slide4.xml" Id="R5229badc56754c5c" /><Relationship Type="http://schemas.openxmlformats.org/officeDocument/2006/relationships/slide" Target="/ppt/slides/slide5.xml" Id="Ra7246d427adc45d1" /><Relationship Type="http://schemas.openxmlformats.org/officeDocument/2006/relationships/slide" Target="/ppt/slides/slide6.xml" Id="R0a31a0e8912c47fc" /><Relationship Type="http://schemas.openxmlformats.org/officeDocument/2006/relationships/slide" Target="/ppt/slides/slide7.xml" Id="R69751c242d9c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85ff2b6a4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7c4fc8d66467b" /><Relationship Type="http://schemas.openxmlformats.org/officeDocument/2006/relationships/theme" Target="/ppt/slideMasters/theme/theme1.xml" Id="Rf6c56b33234c42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7c4fc8d66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682a7646345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2fa5629aa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8543433f0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6c56e313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6ba45c37948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3ae21ccc744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bd098658e4c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KOMPETANSE AS ble etablert [år] og holder til i Lunde.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13 677 896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2 596 240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1883 MOH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3825 Lunde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KOMPETANSE AS</a:t>
            </a:r>
          </a:p>
        </p:txBody>
      </p:sp>
    </p:spTree>
  </p:cSld>
  <p:clrMapOvr>
    <a:masterClrMapping xmlns:a="http://schemas.openxmlformats.org/drawingml/2006/main"/>
  </p:clrMapOvr>
</p:sld>
</file>