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13a648499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69aac4049488a"/>
  </p:sldMasterIdLst>
  <p:sldIdLst>
    <p:sldId xmlns:r="http://schemas.openxmlformats.org/officeDocument/2006/relationships" id="256" r:id="R568cfd9597f744f0"/>
    <p:sldId xmlns:r="http://schemas.openxmlformats.org/officeDocument/2006/relationships" id="257" r:id="R76a466ef7c5d405a"/>
    <p:sldId xmlns:r="http://schemas.openxmlformats.org/officeDocument/2006/relationships" id="258" r:id="R5146f7f8718f4e5e"/>
    <p:sldId xmlns:r="http://schemas.openxmlformats.org/officeDocument/2006/relationships" id="259" r:id="R128255c567d24f19"/>
    <p:sldId xmlns:r="http://schemas.openxmlformats.org/officeDocument/2006/relationships" id="260" r:id="R859a583347484b20"/>
    <p:sldId xmlns:r="http://schemas.openxmlformats.org/officeDocument/2006/relationships" id="261" r:id="R29dc3123ec1849ec"/>
    <p:sldId xmlns:r="http://schemas.openxmlformats.org/officeDocument/2006/relationships" id="262" r:id="R42aa64d637bb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69aac4049488a" /><Relationship Type="http://schemas.openxmlformats.org/officeDocument/2006/relationships/slide" Target="/ppt/slides/slide1.xml" Id="R568cfd9597f744f0" /><Relationship Type="http://schemas.openxmlformats.org/officeDocument/2006/relationships/slide" Target="/ppt/slides/slide2.xml" Id="R76a466ef7c5d405a" /><Relationship Type="http://schemas.openxmlformats.org/officeDocument/2006/relationships/slide" Target="/ppt/slides/slide3.xml" Id="R5146f7f8718f4e5e" /><Relationship Type="http://schemas.openxmlformats.org/officeDocument/2006/relationships/slide" Target="/ppt/slides/slide4.xml" Id="R128255c567d24f19" /><Relationship Type="http://schemas.openxmlformats.org/officeDocument/2006/relationships/slide" Target="/ppt/slides/slide5.xml" Id="R859a583347484b20" /><Relationship Type="http://schemas.openxmlformats.org/officeDocument/2006/relationships/slide" Target="/ppt/slides/slide6.xml" Id="R29dc3123ec1849ec" /><Relationship Type="http://schemas.openxmlformats.org/officeDocument/2006/relationships/slide" Target="/ppt/slides/slide7.xml" Id="R42aa64d637bb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3d2ab2c13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40ddfeae84626" /><Relationship Type="http://schemas.openxmlformats.org/officeDocument/2006/relationships/theme" Target="/ppt/slideMasters/theme/theme1.xml" Id="Rb54b2820260e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40ddfeae8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a0cdcc340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304b0b23c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3cdafbfc6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8510a4a13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cfbbe68f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1b98aa26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fad403076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