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61e5a7648a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134fb23694c71"/>
  </p:sldMasterIdLst>
  <p:sldIdLst>
    <p:sldId xmlns:r="http://schemas.openxmlformats.org/officeDocument/2006/relationships" id="256" r:id="R2b2df6b462334cfd"/>
    <p:sldId xmlns:r="http://schemas.openxmlformats.org/officeDocument/2006/relationships" id="257" r:id="R6828c9caf08b4084"/>
    <p:sldId xmlns:r="http://schemas.openxmlformats.org/officeDocument/2006/relationships" id="258" r:id="R2915ae0aa7444f60"/>
    <p:sldId xmlns:r="http://schemas.openxmlformats.org/officeDocument/2006/relationships" id="259" r:id="Rcafb395d6f82449a"/>
    <p:sldId xmlns:r="http://schemas.openxmlformats.org/officeDocument/2006/relationships" id="260" r:id="R069dde33a8064608"/>
    <p:sldId xmlns:r="http://schemas.openxmlformats.org/officeDocument/2006/relationships" id="261" r:id="R59881d83464c406a"/>
    <p:sldId xmlns:r="http://schemas.openxmlformats.org/officeDocument/2006/relationships" id="262" r:id="Rfd7d552b40f5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134fb23694c71" /><Relationship Type="http://schemas.openxmlformats.org/officeDocument/2006/relationships/slide" Target="/ppt/slides/slide1.xml" Id="R2b2df6b462334cfd" /><Relationship Type="http://schemas.openxmlformats.org/officeDocument/2006/relationships/slide" Target="/ppt/slides/slide2.xml" Id="R6828c9caf08b4084" /><Relationship Type="http://schemas.openxmlformats.org/officeDocument/2006/relationships/slide" Target="/ppt/slides/slide3.xml" Id="R2915ae0aa7444f60" /><Relationship Type="http://schemas.openxmlformats.org/officeDocument/2006/relationships/slide" Target="/ppt/slides/slide4.xml" Id="Rcafb395d6f82449a" /><Relationship Type="http://schemas.openxmlformats.org/officeDocument/2006/relationships/slide" Target="/ppt/slides/slide5.xml" Id="R069dde33a8064608" /><Relationship Type="http://schemas.openxmlformats.org/officeDocument/2006/relationships/slide" Target="/ppt/slides/slide6.xml" Id="R59881d83464c406a" /><Relationship Type="http://schemas.openxmlformats.org/officeDocument/2006/relationships/slide" Target="/ppt/slides/slide7.xml" Id="Rfd7d552b40f5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86ff57658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81eb92c6748c0" /><Relationship Type="http://schemas.openxmlformats.org/officeDocument/2006/relationships/theme" Target="/ppt/slideMasters/theme/theme1.xml" Id="Raadec930a9e4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81eb92c6748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da05760aa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bdde91815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e3e9a225a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7d2e4502d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b53fd1854b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59a33ca5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ab8d7048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KARDIOLOGI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KARDIOLOGI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8 273 829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2 039 567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LUEDER THOMAS GERO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Carlbernerklinikken, Trondheimsveien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924 487 348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