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26ac4180b848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e00a9e7f8d4693"/>
  </p:sldMasterIdLst>
  <p:sldIdLst>
    <p:sldId xmlns:r="http://schemas.openxmlformats.org/officeDocument/2006/relationships" id="256" r:id="R38ebe553fa504ab0"/>
    <p:sldId xmlns:r="http://schemas.openxmlformats.org/officeDocument/2006/relationships" id="257" r:id="R8701c705cca04551"/>
    <p:sldId xmlns:r="http://schemas.openxmlformats.org/officeDocument/2006/relationships" id="258" r:id="R6f27ebe2f05846b7"/>
    <p:sldId xmlns:r="http://schemas.openxmlformats.org/officeDocument/2006/relationships" id="259" r:id="Rddd6c6a0ea6a43e2"/>
    <p:sldId xmlns:r="http://schemas.openxmlformats.org/officeDocument/2006/relationships" id="260" r:id="R13f7db83382148a5"/>
    <p:sldId xmlns:r="http://schemas.openxmlformats.org/officeDocument/2006/relationships" id="261" r:id="Rf836feb0303042e7"/>
    <p:sldId xmlns:r="http://schemas.openxmlformats.org/officeDocument/2006/relationships" id="262" r:id="R8ce019c3f3da46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00a9e7f8d4693" /><Relationship Type="http://schemas.openxmlformats.org/officeDocument/2006/relationships/slide" Target="/ppt/slides/slide1.xml" Id="R38ebe553fa504ab0" /><Relationship Type="http://schemas.openxmlformats.org/officeDocument/2006/relationships/slide" Target="/ppt/slides/slide2.xml" Id="R8701c705cca04551" /><Relationship Type="http://schemas.openxmlformats.org/officeDocument/2006/relationships/slide" Target="/ppt/slides/slide3.xml" Id="R6f27ebe2f05846b7" /><Relationship Type="http://schemas.openxmlformats.org/officeDocument/2006/relationships/slide" Target="/ppt/slides/slide4.xml" Id="Rddd6c6a0ea6a43e2" /><Relationship Type="http://schemas.openxmlformats.org/officeDocument/2006/relationships/slide" Target="/ppt/slides/slide5.xml" Id="R13f7db83382148a5" /><Relationship Type="http://schemas.openxmlformats.org/officeDocument/2006/relationships/slide" Target="/ppt/slides/slide6.xml" Id="Rf836feb0303042e7" /><Relationship Type="http://schemas.openxmlformats.org/officeDocument/2006/relationships/slide" Target="/ppt/slides/slide7.xml" Id="R8ce019c3f3da46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b3db8077de49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6dfd88fd546fa" /><Relationship Type="http://schemas.openxmlformats.org/officeDocument/2006/relationships/theme" Target="/ppt/slideMasters/theme/theme1.xml" Id="R8970cc8dc17646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b6dfd88fd546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3c97cca414f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01ac5673744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b7d71456e41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94b6fb55545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20103a5bf4b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6ebbc60134d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53713192c40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MUNTHE-DAHL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1 871 555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Oskar Munthe-Dahl, Raschs 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924 445 521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