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5ce5de139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5276db9694709"/>
  </p:sldMasterIdLst>
  <p:sldIdLst>
    <p:sldId xmlns:r="http://schemas.openxmlformats.org/officeDocument/2006/relationships" id="256" r:id="R047882220961445e"/>
    <p:sldId xmlns:r="http://schemas.openxmlformats.org/officeDocument/2006/relationships" id="257" r:id="Ra18096ece6c94d4f"/>
    <p:sldId xmlns:r="http://schemas.openxmlformats.org/officeDocument/2006/relationships" id="258" r:id="R720d71e9d74a482b"/>
    <p:sldId xmlns:r="http://schemas.openxmlformats.org/officeDocument/2006/relationships" id="259" r:id="R3cf052a830e841c1"/>
    <p:sldId xmlns:r="http://schemas.openxmlformats.org/officeDocument/2006/relationships" id="260" r:id="Rf7b99cb027434f1a"/>
    <p:sldId xmlns:r="http://schemas.openxmlformats.org/officeDocument/2006/relationships" id="261" r:id="Rf1600916cb8d4b53"/>
    <p:sldId xmlns:r="http://schemas.openxmlformats.org/officeDocument/2006/relationships" id="262" r:id="R340a641f0bde47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5276db9694709" /><Relationship Type="http://schemas.openxmlformats.org/officeDocument/2006/relationships/slide" Target="/ppt/slides/slide1.xml" Id="R047882220961445e" /><Relationship Type="http://schemas.openxmlformats.org/officeDocument/2006/relationships/slide" Target="/ppt/slides/slide2.xml" Id="Ra18096ece6c94d4f" /><Relationship Type="http://schemas.openxmlformats.org/officeDocument/2006/relationships/slide" Target="/ppt/slides/slide3.xml" Id="R720d71e9d74a482b" /><Relationship Type="http://schemas.openxmlformats.org/officeDocument/2006/relationships/slide" Target="/ppt/slides/slide4.xml" Id="R3cf052a830e841c1" /><Relationship Type="http://schemas.openxmlformats.org/officeDocument/2006/relationships/slide" Target="/ppt/slides/slide5.xml" Id="Rf7b99cb027434f1a" /><Relationship Type="http://schemas.openxmlformats.org/officeDocument/2006/relationships/slide" Target="/ppt/slides/slide6.xml" Id="Rf1600916cb8d4b53" /><Relationship Type="http://schemas.openxmlformats.org/officeDocument/2006/relationships/slide" Target="/ppt/slides/slide7.xml" Id="R340a641f0bde47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40893328140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0c1f548284819" /><Relationship Type="http://schemas.openxmlformats.org/officeDocument/2006/relationships/theme" Target="/ppt/slideMasters/theme/theme1.xml" Id="Rf1b5399255aa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0c1f54828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3e87f7dde47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66f9de20a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309aea88b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5473d3374d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260e99cfa42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0f7f84438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0f4639ff0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KRÅGEVIKA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KRÅGEVIKA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682 147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8 617 525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FSE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NOVAJK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VÅLAND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Kastellgata 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924 436 581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KRÅGEVIKA AS</a:t>
            </a:r>
          </a:p>
        </p:txBody>
      </p:sp>
    </p:spTree>
  </p:cSld>
  <p:clrMapOvr>
    <a:masterClrMapping xmlns:a="http://schemas.openxmlformats.org/drawingml/2006/main"/>
  </p:clrMapOvr>
</p:sld>
</file>