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24eeb224184c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e175bcf2d346e8"/>
  </p:sldMasterIdLst>
  <p:sldIdLst>
    <p:sldId xmlns:r="http://schemas.openxmlformats.org/officeDocument/2006/relationships" id="256" r:id="Rff9593c149d94f58"/>
    <p:sldId xmlns:r="http://schemas.openxmlformats.org/officeDocument/2006/relationships" id="257" r:id="R934adc78e2a74f1f"/>
    <p:sldId xmlns:r="http://schemas.openxmlformats.org/officeDocument/2006/relationships" id="258" r:id="R016b8f03f45b4da0"/>
    <p:sldId xmlns:r="http://schemas.openxmlformats.org/officeDocument/2006/relationships" id="259" r:id="Re33b4d42c30848df"/>
    <p:sldId xmlns:r="http://schemas.openxmlformats.org/officeDocument/2006/relationships" id="260" r:id="R06a0eadeda8e491b"/>
    <p:sldId xmlns:r="http://schemas.openxmlformats.org/officeDocument/2006/relationships" id="261" r:id="R5e7a913f45e74647"/>
    <p:sldId xmlns:r="http://schemas.openxmlformats.org/officeDocument/2006/relationships" id="262" r:id="R2f672490c9204a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e175bcf2d346e8" /><Relationship Type="http://schemas.openxmlformats.org/officeDocument/2006/relationships/slide" Target="/ppt/slides/slide1.xml" Id="Rff9593c149d94f58" /><Relationship Type="http://schemas.openxmlformats.org/officeDocument/2006/relationships/slide" Target="/ppt/slides/slide2.xml" Id="R934adc78e2a74f1f" /><Relationship Type="http://schemas.openxmlformats.org/officeDocument/2006/relationships/slide" Target="/ppt/slides/slide3.xml" Id="R016b8f03f45b4da0" /><Relationship Type="http://schemas.openxmlformats.org/officeDocument/2006/relationships/slide" Target="/ppt/slides/slide4.xml" Id="Re33b4d42c30848df" /><Relationship Type="http://schemas.openxmlformats.org/officeDocument/2006/relationships/slide" Target="/ppt/slides/slide5.xml" Id="R06a0eadeda8e491b" /><Relationship Type="http://schemas.openxmlformats.org/officeDocument/2006/relationships/slide" Target="/ppt/slides/slide6.xml" Id="R5e7a913f45e74647" /><Relationship Type="http://schemas.openxmlformats.org/officeDocument/2006/relationships/slide" Target="/ppt/slides/slide7.xml" Id="R2f672490c9204a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16d1138ce46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5e07577114b13" /><Relationship Type="http://schemas.openxmlformats.org/officeDocument/2006/relationships/theme" Target="/ppt/slideMasters/theme/theme1.xml" Id="Rda183d1ddb1c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95e07577114b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db82647ee48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840a5afbc43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db2abf7e14d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502507d8745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092fb554741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a1e4a6a3d4e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fc49e50824d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ARL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ARL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ARL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ARL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ARL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ARL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224 574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ARL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ARL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924 429 232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ARL EIENDOMSUTVIKLING AS</a:t>
            </a:r>
          </a:p>
        </p:txBody>
      </p:sp>
    </p:spTree>
  </p:cSld>
  <p:clrMapOvr>
    <a:masterClrMapping xmlns:a="http://schemas.openxmlformats.org/drawingml/2006/main"/>
  </p:clrMapOvr>
</p:sld>
</file>