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3bcaa61a3e47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1dc121c67a4239"/>
  </p:sldMasterIdLst>
  <p:sldIdLst>
    <p:sldId xmlns:r="http://schemas.openxmlformats.org/officeDocument/2006/relationships" id="256" r:id="R7d423dbea8ad4575"/>
    <p:sldId xmlns:r="http://schemas.openxmlformats.org/officeDocument/2006/relationships" id="257" r:id="R433e52171ce44d26"/>
    <p:sldId xmlns:r="http://schemas.openxmlformats.org/officeDocument/2006/relationships" id="258" r:id="R32703fdc81cd4a0a"/>
    <p:sldId xmlns:r="http://schemas.openxmlformats.org/officeDocument/2006/relationships" id="259" r:id="R61438d2bdfab4a40"/>
    <p:sldId xmlns:r="http://schemas.openxmlformats.org/officeDocument/2006/relationships" id="260" r:id="R528a97aa77b04f59"/>
    <p:sldId xmlns:r="http://schemas.openxmlformats.org/officeDocument/2006/relationships" id="261" r:id="R4c45e78f17bc4ae6"/>
    <p:sldId xmlns:r="http://schemas.openxmlformats.org/officeDocument/2006/relationships" id="262" r:id="R42f275e0892c4e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1dc121c67a4239" /><Relationship Type="http://schemas.openxmlformats.org/officeDocument/2006/relationships/slide" Target="/ppt/slides/slide1.xml" Id="R7d423dbea8ad4575" /><Relationship Type="http://schemas.openxmlformats.org/officeDocument/2006/relationships/slide" Target="/ppt/slides/slide2.xml" Id="R433e52171ce44d26" /><Relationship Type="http://schemas.openxmlformats.org/officeDocument/2006/relationships/slide" Target="/ppt/slides/slide3.xml" Id="R32703fdc81cd4a0a" /><Relationship Type="http://schemas.openxmlformats.org/officeDocument/2006/relationships/slide" Target="/ppt/slides/slide4.xml" Id="R61438d2bdfab4a40" /><Relationship Type="http://schemas.openxmlformats.org/officeDocument/2006/relationships/slide" Target="/ppt/slides/slide5.xml" Id="R528a97aa77b04f59" /><Relationship Type="http://schemas.openxmlformats.org/officeDocument/2006/relationships/slide" Target="/ppt/slides/slide6.xml" Id="R4c45e78f17bc4ae6" /><Relationship Type="http://schemas.openxmlformats.org/officeDocument/2006/relationships/slide" Target="/ppt/slides/slide7.xml" Id="R42f275e0892c4e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9b404e298546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c053cd61641a0" /><Relationship Type="http://schemas.openxmlformats.org/officeDocument/2006/relationships/theme" Target="/ppt/slideMasters/theme/theme1.xml" Id="R43e2e1138f4e4f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5c053cd61641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ea2b09a874d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175b6a08746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c0de9a4fa49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6eba835df48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8e9d7531e48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89c552f1f4c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50295a29e47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PURECOD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PURECOD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PURECOD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PURECOD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PURECOD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PURECOD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−733 305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−733 305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−219 018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639 926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PURECOD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BLUE FUTURE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PURECOD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924 429 119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PURECOD AS</a:t>
            </a:r>
          </a:p>
        </p:txBody>
      </p:sp>
    </p:spTree>
  </p:cSld>
  <p:clrMapOvr>
    <a:masterClrMapping xmlns:a="http://schemas.openxmlformats.org/drawingml/2006/main"/>
  </p:clrMapOvr>
</p:sld>
</file>