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a173c7029034f8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57c7a0002854791"/>
  </p:sldMasterIdLst>
  <p:sldIdLst>
    <p:sldId xmlns:r="http://schemas.openxmlformats.org/officeDocument/2006/relationships" id="256" r:id="Rdb72797cc8434daf"/>
    <p:sldId xmlns:r="http://schemas.openxmlformats.org/officeDocument/2006/relationships" id="257" r:id="R0af8b9513a194459"/>
    <p:sldId xmlns:r="http://schemas.openxmlformats.org/officeDocument/2006/relationships" id="258" r:id="R9d27064551bc467c"/>
    <p:sldId xmlns:r="http://schemas.openxmlformats.org/officeDocument/2006/relationships" id="259" r:id="Rcce13ac504d14ba7"/>
    <p:sldId xmlns:r="http://schemas.openxmlformats.org/officeDocument/2006/relationships" id="260" r:id="Rf605aaf96b9d45ec"/>
    <p:sldId xmlns:r="http://schemas.openxmlformats.org/officeDocument/2006/relationships" id="261" r:id="R07d63d91464b43f8"/>
    <p:sldId xmlns:r="http://schemas.openxmlformats.org/officeDocument/2006/relationships" id="262" r:id="R18ac5b2b8d8c424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57c7a0002854791" /><Relationship Type="http://schemas.openxmlformats.org/officeDocument/2006/relationships/slide" Target="/ppt/slides/slide1.xml" Id="Rdb72797cc8434daf" /><Relationship Type="http://schemas.openxmlformats.org/officeDocument/2006/relationships/slide" Target="/ppt/slides/slide2.xml" Id="R0af8b9513a194459" /><Relationship Type="http://schemas.openxmlformats.org/officeDocument/2006/relationships/slide" Target="/ppt/slides/slide3.xml" Id="R9d27064551bc467c" /><Relationship Type="http://schemas.openxmlformats.org/officeDocument/2006/relationships/slide" Target="/ppt/slides/slide4.xml" Id="Rcce13ac504d14ba7" /><Relationship Type="http://schemas.openxmlformats.org/officeDocument/2006/relationships/slide" Target="/ppt/slides/slide5.xml" Id="Rf605aaf96b9d45ec" /><Relationship Type="http://schemas.openxmlformats.org/officeDocument/2006/relationships/slide" Target="/ppt/slides/slide6.xml" Id="R07d63d91464b43f8" /><Relationship Type="http://schemas.openxmlformats.org/officeDocument/2006/relationships/slide" Target="/ppt/slides/slide7.xml" Id="R18ac5b2b8d8c424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3166ba95f9d48f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945affdd524270" /><Relationship Type="http://schemas.openxmlformats.org/officeDocument/2006/relationships/theme" Target="/ppt/slideMasters/theme/theme1.xml" Id="R78eacc6b8aa842c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4945affdd52427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ce6d52040e4f8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122fc53f6341a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5053648eda4d0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8d8711f8064ba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ccc345faf44fe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a8c880d419465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41ae82905846d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SEIERBYGG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SEIERBYGG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SEIERBYGG AS ble etablert [år] og holder til i Eidsvoll Verk.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SEIERBYGG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SEIERBYGG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SEIERBYGG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7 778 765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−1 239 608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−1 685 065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−1 426 809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12 537 287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SEIERBYGG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LINE MARIE SEIERSTAD  –  77,0 %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FERNANDO SATURNO GOMEZ VALENZUELA  –  23,0 %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SEIERBYGG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Carsten Ankers veg 32A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2074 Eidsvoll Verk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924 379 618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SEIERBYGG AS</a:t>
            </a:r>
          </a:p>
        </p:txBody>
      </p:sp>
    </p:spTree>
  </p:cSld>
  <p:clrMapOvr>
    <a:masterClrMapping xmlns:a="http://schemas.openxmlformats.org/drawingml/2006/main"/>
  </p:clrMapOvr>
</p:sld>
</file>