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620c48241d4a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aeac81b5734132"/>
  </p:sldMasterIdLst>
  <p:sldIdLst>
    <p:sldId xmlns:r="http://schemas.openxmlformats.org/officeDocument/2006/relationships" id="256" r:id="Rda178d87a5cd4c75"/>
    <p:sldId xmlns:r="http://schemas.openxmlformats.org/officeDocument/2006/relationships" id="257" r:id="R40b1ce105994410e"/>
    <p:sldId xmlns:r="http://schemas.openxmlformats.org/officeDocument/2006/relationships" id="258" r:id="R3a62311bed1e48f2"/>
    <p:sldId xmlns:r="http://schemas.openxmlformats.org/officeDocument/2006/relationships" id="259" r:id="R2f6ad057c31245c9"/>
    <p:sldId xmlns:r="http://schemas.openxmlformats.org/officeDocument/2006/relationships" id="260" r:id="Rb18070f751644ef8"/>
    <p:sldId xmlns:r="http://schemas.openxmlformats.org/officeDocument/2006/relationships" id="261" r:id="Rb8cc8b83b81f4f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eac81b5734132" /><Relationship Type="http://schemas.openxmlformats.org/officeDocument/2006/relationships/slide" Target="/ppt/slides/slide1.xml" Id="Rda178d87a5cd4c75" /><Relationship Type="http://schemas.openxmlformats.org/officeDocument/2006/relationships/slide" Target="/ppt/slides/slide2.xml" Id="R40b1ce105994410e" /><Relationship Type="http://schemas.openxmlformats.org/officeDocument/2006/relationships/slide" Target="/ppt/slides/slide3.xml" Id="R3a62311bed1e48f2" /><Relationship Type="http://schemas.openxmlformats.org/officeDocument/2006/relationships/slide" Target="/ppt/slides/slide4.xml" Id="R2f6ad057c31245c9" /><Relationship Type="http://schemas.openxmlformats.org/officeDocument/2006/relationships/slide" Target="/ppt/slides/slide5.xml" Id="Rb18070f751644ef8" /><Relationship Type="http://schemas.openxmlformats.org/officeDocument/2006/relationships/slide" Target="/ppt/slides/slide6.xml" Id="Rb8cc8b83b81f4f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3f57730ab46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d267f858f4bab" /><Relationship Type="http://schemas.openxmlformats.org/officeDocument/2006/relationships/theme" Target="/ppt/slideMasters/theme/theme1.xml" Id="R88b6b5ff93d343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8d267f858f4b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29b050be541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7cb33c6c647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b61268a2343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f32148e9a4b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4ad80ba9f42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b7e89696e4e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MPOWER AGENCY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MPOWER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MPOWER AGENCY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MPOWER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MPOWER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MPOWER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MPOWER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924 378 522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MPOWER AGENCY AS</a:t>
            </a:r>
          </a:p>
        </p:txBody>
      </p:sp>
    </p:spTree>
  </p:cSld>
  <p:clrMapOvr>
    <a:masterClrMapping xmlns:a="http://schemas.openxmlformats.org/drawingml/2006/main"/>
  </p:clrMapOvr>
</p:sld>
</file>