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c5424595545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7710560ac406e"/>
  </p:sldMasterIdLst>
  <p:sldIdLst>
    <p:sldId xmlns:r="http://schemas.openxmlformats.org/officeDocument/2006/relationships" id="256" r:id="R046f5e8d8cb84567"/>
    <p:sldId xmlns:r="http://schemas.openxmlformats.org/officeDocument/2006/relationships" id="257" r:id="R08556b32d8664271"/>
    <p:sldId xmlns:r="http://schemas.openxmlformats.org/officeDocument/2006/relationships" id="258" r:id="R4e90f7be8dea4b51"/>
    <p:sldId xmlns:r="http://schemas.openxmlformats.org/officeDocument/2006/relationships" id="259" r:id="R2d169dcc28ea4c18"/>
    <p:sldId xmlns:r="http://schemas.openxmlformats.org/officeDocument/2006/relationships" id="260" r:id="R7a9d595378c446db"/>
    <p:sldId xmlns:r="http://schemas.openxmlformats.org/officeDocument/2006/relationships" id="261" r:id="R2917a9d517c047af"/>
    <p:sldId xmlns:r="http://schemas.openxmlformats.org/officeDocument/2006/relationships" id="262" r:id="R43968e121d53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7710560ac406e" /><Relationship Type="http://schemas.openxmlformats.org/officeDocument/2006/relationships/slide" Target="/ppt/slides/slide1.xml" Id="R046f5e8d8cb84567" /><Relationship Type="http://schemas.openxmlformats.org/officeDocument/2006/relationships/slide" Target="/ppt/slides/slide2.xml" Id="R08556b32d8664271" /><Relationship Type="http://schemas.openxmlformats.org/officeDocument/2006/relationships/slide" Target="/ppt/slides/slide3.xml" Id="R4e90f7be8dea4b51" /><Relationship Type="http://schemas.openxmlformats.org/officeDocument/2006/relationships/slide" Target="/ppt/slides/slide4.xml" Id="R2d169dcc28ea4c18" /><Relationship Type="http://schemas.openxmlformats.org/officeDocument/2006/relationships/slide" Target="/ppt/slides/slide5.xml" Id="R7a9d595378c446db" /><Relationship Type="http://schemas.openxmlformats.org/officeDocument/2006/relationships/slide" Target="/ppt/slides/slide6.xml" Id="R2917a9d517c047af" /><Relationship Type="http://schemas.openxmlformats.org/officeDocument/2006/relationships/slide" Target="/ppt/slides/slide7.xml" Id="R43968e121d53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75f2c49b64e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b6cac4d34471e" /><Relationship Type="http://schemas.openxmlformats.org/officeDocument/2006/relationships/theme" Target="/ppt/slideMasters/theme/theme1.xml" Id="R18d831bd82d547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bb6cac4d34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70f7490b4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83cd588f64f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57175b83b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1ed90a7d741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b0e7ca8974f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a412678b54e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cb3eb439b43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 INVEST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343 309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351 435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SKJEI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Høgåsen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martin.skjei@icloud.com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924 376 937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