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e6d12c9dc240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59a2edd7a74eb1"/>
  </p:sldMasterIdLst>
  <p:sldIdLst>
    <p:sldId xmlns:r="http://schemas.openxmlformats.org/officeDocument/2006/relationships" id="256" r:id="R2f421244108e4207"/>
    <p:sldId xmlns:r="http://schemas.openxmlformats.org/officeDocument/2006/relationships" id="257" r:id="R8a37f717776647e8"/>
    <p:sldId xmlns:r="http://schemas.openxmlformats.org/officeDocument/2006/relationships" id="258" r:id="Reb91ce9dd3694885"/>
    <p:sldId xmlns:r="http://schemas.openxmlformats.org/officeDocument/2006/relationships" id="259" r:id="Rd48fd7f8d95c41e8"/>
    <p:sldId xmlns:r="http://schemas.openxmlformats.org/officeDocument/2006/relationships" id="260" r:id="R222f7b945d594630"/>
    <p:sldId xmlns:r="http://schemas.openxmlformats.org/officeDocument/2006/relationships" id="261" r:id="Rede2346c9cce4afc"/>
    <p:sldId xmlns:r="http://schemas.openxmlformats.org/officeDocument/2006/relationships" id="262" r:id="Rb17354c3168b48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59a2edd7a74eb1" /><Relationship Type="http://schemas.openxmlformats.org/officeDocument/2006/relationships/slide" Target="/ppt/slides/slide1.xml" Id="R2f421244108e4207" /><Relationship Type="http://schemas.openxmlformats.org/officeDocument/2006/relationships/slide" Target="/ppt/slides/slide2.xml" Id="R8a37f717776647e8" /><Relationship Type="http://schemas.openxmlformats.org/officeDocument/2006/relationships/slide" Target="/ppt/slides/slide3.xml" Id="Reb91ce9dd3694885" /><Relationship Type="http://schemas.openxmlformats.org/officeDocument/2006/relationships/slide" Target="/ppt/slides/slide4.xml" Id="Rd48fd7f8d95c41e8" /><Relationship Type="http://schemas.openxmlformats.org/officeDocument/2006/relationships/slide" Target="/ppt/slides/slide5.xml" Id="R222f7b945d594630" /><Relationship Type="http://schemas.openxmlformats.org/officeDocument/2006/relationships/slide" Target="/ppt/slides/slide6.xml" Id="Rede2346c9cce4afc" /><Relationship Type="http://schemas.openxmlformats.org/officeDocument/2006/relationships/slide" Target="/ppt/slides/slide7.xml" Id="Rb17354c3168b48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8c5cf293fc40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03f45b44624469" /><Relationship Type="http://schemas.openxmlformats.org/officeDocument/2006/relationships/theme" Target="/ppt/slideMasters/theme/theme1.xml" Id="Ra21225f0aa9844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03f45b446244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f47f13facf4c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4adf08523c41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5007b7da4a4a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c2fd823a274a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d70ee17ea5422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8763dab82640d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f2678c21eb4b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MK BYGGSERVICE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MK BYGGSERVICE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162 400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−73 859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−74 101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−142 164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27 045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KOKK MIHKEL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Ringkollen 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3227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924 329 939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 BYGGSERVICE AS</a:t>
            </a:r>
          </a:p>
        </p:txBody>
      </p:sp>
    </p:spTree>
  </p:cSld>
  <p:clrMapOvr>
    <a:masterClrMapping xmlns:a="http://schemas.openxmlformats.org/drawingml/2006/main"/>
  </p:clrMapOvr>
</p:sld>
</file>