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b72bcbfed8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7a908478a54fcc"/>
  </p:sldMasterIdLst>
  <p:sldIdLst>
    <p:sldId xmlns:r="http://schemas.openxmlformats.org/officeDocument/2006/relationships" id="256" r:id="R6af3f93718a74004"/>
    <p:sldId xmlns:r="http://schemas.openxmlformats.org/officeDocument/2006/relationships" id="257" r:id="Ref9012f1373d46ca"/>
    <p:sldId xmlns:r="http://schemas.openxmlformats.org/officeDocument/2006/relationships" id="258" r:id="R64eb15d9521d4991"/>
    <p:sldId xmlns:r="http://schemas.openxmlformats.org/officeDocument/2006/relationships" id="259" r:id="Rec6985c76aa4406d"/>
    <p:sldId xmlns:r="http://schemas.openxmlformats.org/officeDocument/2006/relationships" id="260" r:id="R99d86d69a7a649e4"/>
    <p:sldId xmlns:r="http://schemas.openxmlformats.org/officeDocument/2006/relationships" id="261" r:id="R3c1690827ebb44e2"/>
    <p:sldId xmlns:r="http://schemas.openxmlformats.org/officeDocument/2006/relationships" id="262" r:id="R52c25485c43c4a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7a908478a54fcc" /><Relationship Type="http://schemas.openxmlformats.org/officeDocument/2006/relationships/slide" Target="/ppt/slides/slide1.xml" Id="R6af3f93718a74004" /><Relationship Type="http://schemas.openxmlformats.org/officeDocument/2006/relationships/slide" Target="/ppt/slides/slide2.xml" Id="Ref9012f1373d46ca" /><Relationship Type="http://schemas.openxmlformats.org/officeDocument/2006/relationships/slide" Target="/ppt/slides/slide3.xml" Id="R64eb15d9521d4991" /><Relationship Type="http://schemas.openxmlformats.org/officeDocument/2006/relationships/slide" Target="/ppt/slides/slide4.xml" Id="Rec6985c76aa4406d" /><Relationship Type="http://schemas.openxmlformats.org/officeDocument/2006/relationships/slide" Target="/ppt/slides/slide5.xml" Id="R99d86d69a7a649e4" /><Relationship Type="http://schemas.openxmlformats.org/officeDocument/2006/relationships/slide" Target="/ppt/slides/slide6.xml" Id="R3c1690827ebb44e2" /><Relationship Type="http://schemas.openxmlformats.org/officeDocument/2006/relationships/slide" Target="/ppt/slides/slide7.xml" Id="R52c25485c43c4a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a900a98c954a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c3886a7a049a9" /><Relationship Type="http://schemas.openxmlformats.org/officeDocument/2006/relationships/theme" Target="/ppt/slideMasters/theme/theme1.xml" Id="R45150de9084c48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2c3886a7a0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ca848ef76043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07bb75130c4d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2612ae1a64a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82abcabb41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1b56af80943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acbea21bd46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d458c628b4c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EA BALANCE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EA BALANCE HOLDING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324 091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178 734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537 062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12 577 230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26 895 958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ANITA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Krogstadstien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1643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924 324 295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EA BALANCE HOLDING AS</a:t>
            </a:r>
          </a:p>
        </p:txBody>
      </p:sp>
    </p:spTree>
  </p:cSld>
  <p:clrMapOvr>
    <a:masterClrMapping xmlns:a="http://schemas.openxmlformats.org/drawingml/2006/main"/>
  </p:clrMapOvr>
</p:sld>
</file>