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34b581fe5d4a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7bb6e7e19c48a1"/>
  </p:sldMasterIdLst>
  <p:sldIdLst>
    <p:sldId xmlns:r="http://schemas.openxmlformats.org/officeDocument/2006/relationships" id="256" r:id="R721621b66b1c470c"/>
    <p:sldId xmlns:r="http://schemas.openxmlformats.org/officeDocument/2006/relationships" id="257" r:id="R4bc0389b86ad4486"/>
    <p:sldId xmlns:r="http://schemas.openxmlformats.org/officeDocument/2006/relationships" id="258" r:id="R60aed98480334677"/>
    <p:sldId xmlns:r="http://schemas.openxmlformats.org/officeDocument/2006/relationships" id="259" r:id="Rf97257cccfa04965"/>
    <p:sldId xmlns:r="http://schemas.openxmlformats.org/officeDocument/2006/relationships" id="260" r:id="R36c91f4d90944127"/>
    <p:sldId xmlns:r="http://schemas.openxmlformats.org/officeDocument/2006/relationships" id="261" r:id="R6fcbf792b0084698"/>
    <p:sldId xmlns:r="http://schemas.openxmlformats.org/officeDocument/2006/relationships" id="262" r:id="Rb5be5ef2c69d46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7bb6e7e19c48a1" /><Relationship Type="http://schemas.openxmlformats.org/officeDocument/2006/relationships/slide" Target="/ppt/slides/slide1.xml" Id="R721621b66b1c470c" /><Relationship Type="http://schemas.openxmlformats.org/officeDocument/2006/relationships/slide" Target="/ppt/slides/slide2.xml" Id="R4bc0389b86ad4486" /><Relationship Type="http://schemas.openxmlformats.org/officeDocument/2006/relationships/slide" Target="/ppt/slides/slide3.xml" Id="R60aed98480334677" /><Relationship Type="http://schemas.openxmlformats.org/officeDocument/2006/relationships/slide" Target="/ppt/slides/slide4.xml" Id="Rf97257cccfa04965" /><Relationship Type="http://schemas.openxmlformats.org/officeDocument/2006/relationships/slide" Target="/ppt/slides/slide5.xml" Id="R36c91f4d90944127" /><Relationship Type="http://schemas.openxmlformats.org/officeDocument/2006/relationships/slide" Target="/ppt/slides/slide6.xml" Id="R6fcbf792b0084698" /><Relationship Type="http://schemas.openxmlformats.org/officeDocument/2006/relationships/slide" Target="/ppt/slides/slide7.xml" Id="Rb5be5ef2c69d46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fc84edebe643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b1898d2c44133" /><Relationship Type="http://schemas.openxmlformats.org/officeDocument/2006/relationships/theme" Target="/ppt/slideMasters/theme/theme1.xml" Id="Rbcbdd09a2b2f4a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2b1898d2c441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a8b72271e4e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3cba1c46e4a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12025f95549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51206cbe74b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20b9e213643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9be95edc54b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a036b10f243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FOLLO HIFI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HIFI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3 040 048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343 664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