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bb5c0945fd48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34e8c66f054df8"/>
  </p:sldMasterIdLst>
  <p:sldIdLst>
    <p:sldId xmlns:r="http://schemas.openxmlformats.org/officeDocument/2006/relationships" id="256" r:id="R7886fd547d9343c8"/>
    <p:sldId xmlns:r="http://schemas.openxmlformats.org/officeDocument/2006/relationships" id="257" r:id="Rb40a88d96567433e"/>
    <p:sldId xmlns:r="http://schemas.openxmlformats.org/officeDocument/2006/relationships" id="258" r:id="R15400e885a794a43"/>
    <p:sldId xmlns:r="http://schemas.openxmlformats.org/officeDocument/2006/relationships" id="259" r:id="Rae692e5bc3a54c9b"/>
    <p:sldId xmlns:r="http://schemas.openxmlformats.org/officeDocument/2006/relationships" id="260" r:id="R48e8d3dad49a4b23"/>
    <p:sldId xmlns:r="http://schemas.openxmlformats.org/officeDocument/2006/relationships" id="261" r:id="R0fd360aea79840d9"/>
    <p:sldId xmlns:r="http://schemas.openxmlformats.org/officeDocument/2006/relationships" id="262" r:id="R8dc78d5afa0244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4e8c66f054df8" /><Relationship Type="http://schemas.openxmlformats.org/officeDocument/2006/relationships/slide" Target="/ppt/slides/slide1.xml" Id="R7886fd547d9343c8" /><Relationship Type="http://schemas.openxmlformats.org/officeDocument/2006/relationships/slide" Target="/ppt/slides/slide2.xml" Id="Rb40a88d96567433e" /><Relationship Type="http://schemas.openxmlformats.org/officeDocument/2006/relationships/slide" Target="/ppt/slides/slide3.xml" Id="R15400e885a794a43" /><Relationship Type="http://schemas.openxmlformats.org/officeDocument/2006/relationships/slide" Target="/ppt/slides/slide4.xml" Id="Rae692e5bc3a54c9b" /><Relationship Type="http://schemas.openxmlformats.org/officeDocument/2006/relationships/slide" Target="/ppt/slides/slide5.xml" Id="R48e8d3dad49a4b23" /><Relationship Type="http://schemas.openxmlformats.org/officeDocument/2006/relationships/slide" Target="/ppt/slides/slide6.xml" Id="R0fd360aea79840d9" /><Relationship Type="http://schemas.openxmlformats.org/officeDocument/2006/relationships/slide" Target="/ppt/slides/slide7.xml" Id="R8dc78d5afa0244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d98a2f2984d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b09b033e34ad5" /><Relationship Type="http://schemas.openxmlformats.org/officeDocument/2006/relationships/theme" Target="/ppt/slideMasters/theme/theme1.xml" Id="Rb644c5b10f73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1b09b033e3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722500f5a48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201eecfbe4c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340a72cc7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1090986674e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9e1b8ccd94a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54d83724a48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0f0a8ffb6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ELISAK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ELISAK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787 497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776 509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898 608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LANDROCK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Elisabeth Landrock, Kolheim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924 310 464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ELISAK AS</a:t>
            </a:r>
          </a:p>
        </p:txBody>
      </p:sp>
    </p:spTree>
  </p:cSld>
  <p:clrMapOvr>
    <a:masterClrMapping xmlns:a="http://schemas.openxmlformats.org/drawingml/2006/main"/>
  </p:clrMapOvr>
</p:sld>
</file>