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8f6e8e5cdf47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95d72f8dc04e44"/>
  </p:sldMasterIdLst>
  <p:sldIdLst>
    <p:sldId xmlns:r="http://schemas.openxmlformats.org/officeDocument/2006/relationships" id="256" r:id="R7fbe893e3f5d46a7"/>
    <p:sldId xmlns:r="http://schemas.openxmlformats.org/officeDocument/2006/relationships" id="257" r:id="R3be839118b114e2e"/>
    <p:sldId xmlns:r="http://schemas.openxmlformats.org/officeDocument/2006/relationships" id="258" r:id="Rb9db8b68e07e441e"/>
    <p:sldId xmlns:r="http://schemas.openxmlformats.org/officeDocument/2006/relationships" id="259" r:id="Rf1375648ae0d4428"/>
    <p:sldId xmlns:r="http://schemas.openxmlformats.org/officeDocument/2006/relationships" id="260" r:id="R07dead239bcd437e"/>
    <p:sldId xmlns:r="http://schemas.openxmlformats.org/officeDocument/2006/relationships" id="261" r:id="Ra8496bfbfae44e08"/>
    <p:sldId xmlns:r="http://schemas.openxmlformats.org/officeDocument/2006/relationships" id="262" r:id="R45e1d6a0ffed4c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5d72f8dc04e44" /><Relationship Type="http://schemas.openxmlformats.org/officeDocument/2006/relationships/slide" Target="/ppt/slides/slide1.xml" Id="R7fbe893e3f5d46a7" /><Relationship Type="http://schemas.openxmlformats.org/officeDocument/2006/relationships/slide" Target="/ppt/slides/slide2.xml" Id="R3be839118b114e2e" /><Relationship Type="http://schemas.openxmlformats.org/officeDocument/2006/relationships/slide" Target="/ppt/slides/slide3.xml" Id="Rb9db8b68e07e441e" /><Relationship Type="http://schemas.openxmlformats.org/officeDocument/2006/relationships/slide" Target="/ppt/slides/slide4.xml" Id="Rf1375648ae0d4428" /><Relationship Type="http://schemas.openxmlformats.org/officeDocument/2006/relationships/slide" Target="/ppt/slides/slide5.xml" Id="R07dead239bcd437e" /><Relationship Type="http://schemas.openxmlformats.org/officeDocument/2006/relationships/slide" Target="/ppt/slides/slide6.xml" Id="Ra8496bfbfae44e08" /><Relationship Type="http://schemas.openxmlformats.org/officeDocument/2006/relationships/slide" Target="/ppt/slides/slide7.xml" Id="R45e1d6a0ffed4c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48992f4ae44c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6e0a7c88e42c5" /><Relationship Type="http://schemas.openxmlformats.org/officeDocument/2006/relationships/theme" Target="/ppt/slideMasters/theme/theme1.xml" Id="R4b1f05a6203a4a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f6e0a7c88e42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77f2e8d9143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d1181030d4e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2c30c030841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24724c39c4d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ae674ade846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63441c74743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f25f24d944a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EIT ENGINEERING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 ENGINEERING AS ble etablert [år] og holder til i Bjordal.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−64 058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−91 473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1 184 312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KNUTSSØN FREDRIK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KNUTSSØN SILJE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EIT ENGINEERING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Fagerneset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5962 Bjordal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fredrik@eitengineering.no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www.eitengineering.no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924 293 713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EIT ENGINEERING AS</a:t>
            </a:r>
          </a:p>
        </p:txBody>
      </p:sp>
    </p:spTree>
  </p:cSld>
  <p:clrMapOvr>
    <a:masterClrMapping xmlns:a="http://schemas.openxmlformats.org/drawingml/2006/main"/>
  </p:clrMapOvr>
</p:sld>
</file>