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8721b1ed6e4d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fb389a14e4d10"/>
  </p:sldMasterIdLst>
  <p:sldIdLst>
    <p:sldId xmlns:r="http://schemas.openxmlformats.org/officeDocument/2006/relationships" id="256" r:id="Rb2949d9a82294480"/>
    <p:sldId xmlns:r="http://schemas.openxmlformats.org/officeDocument/2006/relationships" id="257" r:id="R114d06c1422f483f"/>
    <p:sldId xmlns:r="http://schemas.openxmlformats.org/officeDocument/2006/relationships" id="258" r:id="R0b51fb3816b34fa8"/>
    <p:sldId xmlns:r="http://schemas.openxmlformats.org/officeDocument/2006/relationships" id="259" r:id="R8c2acadaaa40402d"/>
    <p:sldId xmlns:r="http://schemas.openxmlformats.org/officeDocument/2006/relationships" id="260" r:id="R3ef03c0f83514367"/>
    <p:sldId xmlns:r="http://schemas.openxmlformats.org/officeDocument/2006/relationships" id="261" r:id="R83d4b5543f1c4700"/>
    <p:sldId xmlns:r="http://schemas.openxmlformats.org/officeDocument/2006/relationships" id="262" r:id="R28fcea68590b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fb389a14e4d10" /><Relationship Type="http://schemas.openxmlformats.org/officeDocument/2006/relationships/slide" Target="/ppt/slides/slide1.xml" Id="Rb2949d9a82294480" /><Relationship Type="http://schemas.openxmlformats.org/officeDocument/2006/relationships/slide" Target="/ppt/slides/slide2.xml" Id="R114d06c1422f483f" /><Relationship Type="http://schemas.openxmlformats.org/officeDocument/2006/relationships/slide" Target="/ppt/slides/slide3.xml" Id="R0b51fb3816b34fa8" /><Relationship Type="http://schemas.openxmlformats.org/officeDocument/2006/relationships/slide" Target="/ppt/slides/slide4.xml" Id="R8c2acadaaa40402d" /><Relationship Type="http://schemas.openxmlformats.org/officeDocument/2006/relationships/slide" Target="/ppt/slides/slide5.xml" Id="R3ef03c0f83514367" /><Relationship Type="http://schemas.openxmlformats.org/officeDocument/2006/relationships/slide" Target="/ppt/slides/slide6.xml" Id="R83d4b5543f1c4700" /><Relationship Type="http://schemas.openxmlformats.org/officeDocument/2006/relationships/slide" Target="/ppt/slides/slide7.xml" Id="R28fcea68590b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7adaf849d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9c420a07e41f1" /><Relationship Type="http://schemas.openxmlformats.org/officeDocument/2006/relationships/theme" Target="/ppt/slideMasters/theme/theme1.xml" Id="Re421b44f516047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49c420a07e41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65462a0ff43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bbd6a63cc49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2fda6be1d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d2e66aeb249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041f73c9e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d638a14c644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4143ecab34c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FMO ANKER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FMO ANKER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FMO ANKER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FMO ANKER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FMO ANKER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FMO ANKER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9 032 428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16 704 516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FMO ANKER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FREIDIS MERETE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FMO ANKER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Freidis Merete Olsen, Rønvikveien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924 277 521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FMO ANKER HOLDING AS</a:t>
            </a:r>
          </a:p>
        </p:txBody>
      </p:sp>
    </p:spTree>
  </p:cSld>
  <p:clrMapOvr>
    <a:masterClrMapping xmlns:a="http://schemas.openxmlformats.org/drawingml/2006/main"/>
  </p:clrMapOvr>
</p:sld>
</file>