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a686f8ac034e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3a2b6b076043b8"/>
  </p:sldMasterIdLst>
  <p:sldIdLst>
    <p:sldId xmlns:r="http://schemas.openxmlformats.org/officeDocument/2006/relationships" id="256" r:id="R6a4b43e9d50643bb"/>
    <p:sldId xmlns:r="http://schemas.openxmlformats.org/officeDocument/2006/relationships" id="257" r:id="R2dd6801d56c34e8b"/>
    <p:sldId xmlns:r="http://schemas.openxmlformats.org/officeDocument/2006/relationships" id="258" r:id="Re2ec6299cc4746d8"/>
    <p:sldId xmlns:r="http://schemas.openxmlformats.org/officeDocument/2006/relationships" id="259" r:id="Rfece86ee4ba0446f"/>
    <p:sldId xmlns:r="http://schemas.openxmlformats.org/officeDocument/2006/relationships" id="260" r:id="Rde260d0ba0454a5e"/>
    <p:sldId xmlns:r="http://schemas.openxmlformats.org/officeDocument/2006/relationships" id="261" r:id="Rce86a0c50e5e4caa"/>
    <p:sldId xmlns:r="http://schemas.openxmlformats.org/officeDocument/2006/relationships" id="262" r:id="R2364e024c29c4d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3a2b6b076043b8" /><Relationship Type="http://schemas.openxmlformats.org/officeDocument/2006/relationships/slide" Target="/ppt/slides/slide1.xml" Id="R6a4b43e9d50643bb" /><Relationship Type="http://schemas.openxmlformats.org/officeDocument/2006/relationships/slide" Target="/ppt/slides/slide2.xml" Id="R2dd6801d56c34e8b" /><Relationship Type="http://schemas.openxmlformats.org/officeDocument/2006/relationships/slide" Target="/ppt/slides/slide3.xml" Id="Re2ec6299cc4746d8" /><Relationship Type="http://schemas.openxmlformats.org/officeDocument/2006/relationships/slide" Target="/ppt/slides/slide4.xml" Id="Rfece86ee4ba0446f" /><Relationship Type="http://schemas.openxmlformats.org/officeDocument/2006/relationships/slide" Target="/ppt/slides/slide5.xml" Id="Rde260d0ba0454a5e" /><Relationship Type="http://schemas.openxmlformats.org/officeDocument/2006/relationships/slide" Target="/ppt/slides/slide6.xml" Id="Rce86a0c50e5e4caa" /><Relationship Type="http://schemas.openxmlformats.org/officeDocument/2006/relationships/slide" Target="/ppt/slides/slide7.xml" Id="R2364e024c29c4d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cd70af9e0f4b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4cd3769e4342c5" /><Relationship Type="http://schemas.openxmlformats.org/officeDocument/2006/relationships/theme" Target="/ppt/slideMasters/theme/theme1.xml" Id="R1b3971f2be6744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4cd3769e4342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3c2b06457348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f8749376d342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5b19b98a13481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7bb4ac4e9b4c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dc0248240041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2df8224a83450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4a821a8cd34c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RP-INVEST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RP-INVEST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RP-INVEST AS ble etablert [år] og holder til i Silsand.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RP-INVEST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RP-INVEST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RP-INVEST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951 013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1 442 119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1 442 518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RP-INVEST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RENATE PETTERSEN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RP-INVEST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Renate Pettersen, Forraveien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9303 Silsand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924 116 544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RP-INVEST AS</a:t>
            </a:r>
          </a:p>
        </p:txBody>
      </p:sp>
    </p:spTree>
  </p:cSld>
  <p:clrMapOvr>
    <a:masterClrMapping xmlns:a="http://schemas.openxmlformats.org/drawingml/2006/main"/>
  </p:clrMapOvr>
</p:sld>
</file>