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c1275ca4a4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c289868754d3e"/>
  </p:sldMasterIdLst>
  <p:sldIdLst>
    <p:sldId xmlns:r="http://schemas.openxmlformats.org/officeDocument/2006/relationships" id="256" r:id="Rb3010512bc24404b"/>
    <p:sldId xmlns:r="http://schemas.openxmlformats.org/officeDocument/2006/relationships" id="257" r:id="R8b54517011944381"/>
    <p:sldId xmlns:r="http://schemas.openxmlformats.org/officeDocument/2006/relationships" id="258" r:id="Rb60a8990cf724517"/>
    <p:sldId xmlns:r="http://schemas.openxmlformats.org/officeDocument/2006/relationships" id="259" r:id="R3368fe7c4b6c49a5"/>
    <p:sldId xmlns:r="http://schemas.openxmlformats.org/officeDocument/2006/relationships" id="260" r:id="Rff59704a94094194"/>
    <p:sldId xmlns:r="http://schemas.openxmlformats.org/officeDocument/2006/relationships" id="261" r:id="Re333dcb9f8d44b3a"/>
    <p:sldId xmlns:r="http://schemas.openxmlformats.org/officeDocument/2006/relationships" id="262" r:id="Rd7411844c203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c289868754d3e" /><Relationship Type="http://schemas.openxmlformats.org/officeDocument/2006/relationships/slide" Target="/ppt/slides/slide1.xml" Id="Rb3010512bc24404b" /><Relationship Type="http://schemas.openxmlformats.org/officeDocument/2006/relationships/slide" Target="/ppt/slides/slide2.xml" Id="R8b54517011944381" /><Relationship Type="http://schemas.openxmlformats.org/officeDocument/2006/relationships/slide" Target="/ppt/slides/slide3.xml" Id="Rb60a8990cf724517" /><Relationship Type="http://schemas.openxmlformats.org/officeDocument/2006/relationships/slide" Target="/ppt/slides/slide4.xml" Id="R3368fe7c4b6c49a5" /><Relationship Type="http://schemas.openxmlformats.org/officeDocument/2006/relationships/slide" Target="/ppt/slides/slide5.xml" Id="Rff59704a94094194" /><Relationship Type="http://schemas.openxmlformats.org/officeDocument/2006/relationships/slide" Target="/ppt/slides/slide6.xml" Id="Re333dcb9f8d44b3a" /><Relationship Type="http://schemas.openxmlformats.org/officeDocument/2006/relationships/slide" Target="/ppt/slides/slide7.xml" Id="Rd7411844c203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719cc3e38c42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d4920aa1a4f1f" /><Relationship Type="http://schemas.openxmlformats.org/officeDocument/2006/relationships/theme" Target="/ppt/slideMasters/theme/theme1.xml" Id="R72a190627bb64c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5d4920aa1a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3ed19a7f34b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9643dba6d49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cb6c1a13b40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9a2cc2cf5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49113a65e4b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5c216c3467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4890fb394d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LINDMO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HOLDING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1 585 541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15 617 139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17 126 597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LINDMO ELISABETH HAALAND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Kattuglebrotet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924 053 003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LINDMO HOLDING AS</a:t>
            </a:r>
          </a:p>
        </p:txBody>
      </p:sp>
    </p:spTree>
  </p:cSld>
  <p:clrMapOvr>
    <a:masterClrMapping xmlns:a="http://schemas.openxmlformats.org/drawingml/2006/main"/>
  </p:clrMapOvr>
</p:sld>
</file>