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c3732c17c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bcb0c5e9c479c"/>
  </p:sldMasterIdLst>
  <p:sldIdLst>
    <p:sldId xmlns:r="http://schemas.openxmlformats.org/officeDocument/2006/relationships" id="256" r:id="Rbb950ebbc0374042"/>
    <p:sldId xmlns:r="http://schemas.openxmlformats.org/officeDocument/2006/relationships" id="257" r:id="R91973de73a9646d1"/>
    <p:sldId xmlns:r="http://schemas.openxmlformats.org/officeDocument/2006/relationships" id="258" r:id="Rdf8ebd23a0ff40a2"/>
    <p:sldId xmlns:r="http://schemas.openxmlformats.org/officeDocument/2006/relationships" id="259" r:id="R96740bfd33354181"/>
    <p:sldId xmlns:r="http://schemas.openxmlformats.org/officeDocument/2006/relationships" id="260" r:id="Rdf1849ce519d45b0"/>
    <p:sldId xmlns:r="http://schemas.openxmlformats.org/officeDocument/2006/relationships" id="261" r:id="R53db4238b1ec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bcb0c5e9c479c" /><Relationship Type="http://schemas.openxmlformats.org/officeDocument/2006/relationships/slide" Target="/ppt/slides/slide1.xml" Id="Rbb950ebbc0374042" /><Relationship Type="http://schemas.openxmlformats.org/officeDocument/2006/relationships/slide" Target="/ppt/slides/slide2.xml" Id="R91973de73a9646d1" /><Relationship Type="http://schemas.openxmlformats.org/officeDocument/2006/relationships/slide" Target="/ppt/slides/slide3.xml" Id="Rdf8ebd23a0ff40a2" /><Relationship Type="http://schemas.openxmlformats.org/officeDocument/2006/relationships/slide" Target="/ppt/slides/slide4.xml" Id="R96740bfd33354181" /><Relationship Type="http://schemas.openxmlformats.org/officeDocument/2006/relationships/slide" Target="/ppt/slides/slide5.xml" Id="Rdf1849ce519d45b0" /><Relationship Type="http://schemas.openxmlformats.org/officeDocument/2006/relationships/slide" Target="/ppt/slides/slide6.xml" Id="R53db4238b1ec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3448eb8c6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94c027c30451c" /><Relationship Type="http://schemas.openxmlformats.org/officeDocument/2006/relationships/theme" Target="/ppt/slideMasters/theme/theme1.xml" Id="R8523f6855c93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94c027c30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e37d88654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4f966c17a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b450930f140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6c3d19941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ddf4035dd4c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dd63a34fc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OTTA TREPRODUKTER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 TREPRODUKTER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756 172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−458 748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478 573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924 045 264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TREPRODUKTER SALG AS</a:t>
            </a:r>
          </a:p>
        </p:txBody>
      </p:sp>
    </p:spTree>
  </p:cSld>
  <p:clrMapOvr>
    <a:masterClrMapping xmlns:a="http://schemas.openxmlformats.org/drawingml/2006/main"/>
  </p:clrMapOvr>
</p:sld>
</file>