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96d709875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55a7b4f0084066"/>
  </p:sldMasterIdLst>
  <p:sldIdLst>
    <p:sldId xmlns:r="http://schemas.openxmlformats.org/officeDocument/2006/relationships" id="256" r:id="R4b7d62ef1ac64f6a"/>
    <p:sldId xmlns:r="http://schemas.openxmlformats.org/officeDocument/2006/relationships" id="257" r:id="R96f9e1c1435b4ce4"/>
    <p:sldId xmlns:r="http://schemas.openxmlformats.org/officeDocument/2006/relationships" id="258" r:id="R05d4218af2dd4d2c"/>
    <p:sldId xmlns:r="http://schemas.openxmlformats.org/officeDocument/2006/relationships" id="259" r:id="R11a60767368f4aef"/>
    <p:sldId xmlns:r="http://schemas.openxmlformats.org/officeDocument/2006/relationships" id="260" r:id="Rd61ac51336624c4e"/>
    <p:sldId xmlns:r="http://schemas.openxmlformats.org/officeDocument/2006/relationships" id="261" r:id="Rc70247e9ddbf4ba1"/>
    <p:sldId xmlns:r="http://schemas.openxmlformats.org/officeDocument/2006/relationships" id="262" r:id="R1a250cb8fcc44e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5a7b4f0084066" /><Relationship Type="http://schemas.openxmlformats.org/officeDocument/2006/relationships/slide" Target="/ppt/slides/slide1.xml" Id="R4b7d62ef1ac64f6a" /><Relationship Type="http://schemas.openxmlformats.org/officeDocument/2006/relationships/slide" Target="/ppt/slides/slide2.xml" Id="R96f9e1c1435b4ce4" /><Relationship Type="http://schemas.openxmlformats.org/officeDocument/2006/relationships/slide" Target="/ppt/slides/slide3.xml" Id="R05d4218af2dd4d2c" /><Relationship Type="http://schemas.openxmlformats.org/officeDocument/2006/relationships/slide" Target="/ppt/slides/slide4.xml" Id="R11a60767368f4aef" /><Relationship Type="http://schemas.openxmlformats.org/officeDocument/2006/relationships/slide" Target="/ppt/slides/slide5.xml" Id="Rd61ac51336624c4e" /><Relationship Type="http://schemas.openxmlformats.org/officeDocument/2006/relationships/slide" Target="/ppt/slides/slide6.xml" Id="Rc70247e9ddbf4ba1" /><Relationship Type="http://schemas.openxmlformats.org/officeDocument/2006/relationships/slide" Target="/ppt/slides/slide7.xml" Id="R1a250cb8fcc44e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a92842093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409e74e714b25" /><Relationship Type="http://schemas.openxmlformats.org/officeDocument/2006/relationships/theme" Target="/ppt/slideMasters/theme/theme1.xml" Id="R2a23af07257e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409e74e71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4e9694cfe48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61074f19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30b8fc24a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24b07333c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5a05231f64c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7097fe7f14c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2e810e11c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24 896 395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19 828 511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19 512 548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417 285 387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979 550 593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ALPERS PER CHRISTIAN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ALCO FOUNDATION STIFTELSEN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ALPERS PER CHRISTIAN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37 96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924 010 576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ALCO HOLDING AS</a:t>
            </a:r>
          </a:p>
        </p:txBody>
      </p:sp>
    </p:spTree>
  </p:cSld>
  <p:clrMapOvr>
    <a:masterClrMapping xmlns:a="http://schemas.openxmlformats.org/drawingml/2006/main"/>
  </p:clrMapOvr>
</p:sld>
</file>