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673eb8e31154ad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12c2c5518b48f1"/>
  </p:sldMasterIdLst>
  <p:sldIdLst>
    <p:sldId xmlns:r="http://schemas.openxmlformats.org/officeDocument/2006/relationships" id="256" r:id="R82cd7307595e446b"/>
    <p:sldId xmlns:r="http://schemas.openxmlformats.org/officeDocument/2006/relationships" id="257" r:id="R1b52be969b434f40"/>
    <p:sldId xmlns:r="http://schemas.openxmlformats.org/officeDocument/2006/relationships" id="258" r:id="Rd6aa5f1ef03e479f"/>
    <p:sldId xmlns:r="http://schemas.openxmlformats.org/officeDocument/2006/relationships" id="259" r:id="R17ed5c23abfc4113"/>
    <p:sldId xmlns:r="http://schemas.openxmlformats.org/officeDocument/2006/relationships" id="260" r:id="R26db364891f64da4"/>
    <p:sldId xmlns:r="http://schemas.openxmlformats.org/officeDocument/2006/relationships" id="261" r:id="R8b8a588df65440fe"/>
    <p:sldId xmlns:r="http://schemas.openxmlformats.org/officeDocument/2006/relationships" id="262" r:id="Rb5f0ec580b3941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12c2c5518b48f1" /><Relationship Type="http://schemas.openxmlformats.org/officeDocument/2006/relationships/slide" Target="/ppt/slides/slide1.xml" Id="R82cd7307595e446b" /><Relationship Type="http://schemas.openxmlformats.org/officeDocument/2006/relationships/slide" Target="/ppt/slides/slide2.xml" Id="R1b52be969b434f40" /><Relationship Type="http://schemas.openxmlformats.org/officeDocument/2006/relationships/slide" Target="/ppt/slides/slide3.xml" Id="Rd6aa5f1ef03e479f" /><Relationship Type="http://schemas.openxmlformats.org/officeDocument/2006/relationships/slide" Target="/ppt/slides/slide4.xml" Id="R17ed5c23abfc4113" /><Relationship Type="http://schemas.openxmlformats.org/officeDocument/2006/relationships/slide" Target="/ppt/slides/slide5.xml" Id="R26db364891f64da4" /><Relationship Type="http://schemas.openxmlformats.org/officeDocument/2006/relationships/slide" Target="/ppt/slides/slide6.xml" Id="R8b8a588df65440fe" /><Relationship Type="http://schemas.openxmlformats.org/officeDocument/2006/relationships/slide" Target="/ppt/slides/slide7.xml" Id="Rb5f0ec580b3941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4c17f95c4b48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45792e7ce94482" /><Relationship Type="http://schemas.openxmlformats.org/officeDocument/2006/relationships/theme" Target="/ppt/slideMasters/theme/theme1.xml" Id="R0d2d86e10c4f4b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145792e7ce944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988fbac4ef4e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c7b6f7f9b440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f5f2eefbe3418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0939738a4346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821618a18b43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a80091b27433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58c7bb80141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HRCT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HRCT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HRCT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HRCT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HRCT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HRCT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20 412 401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−3 800 995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−2 856 370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3 833 975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8 516 430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HRCT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TJFFS AS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RESTAURANT GROUP AB  –  40,0 %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HRCT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42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9008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923 975 101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HRCT AS</a:t>
            </a:r>
          </a:p>
        </p:txBody>
      </p:sp>
    </p:spTree>
  </p:cSld>
  <p:clrMapOvr>
    <a:masterClrMapping xmlns:a="http://schemas.openxmlformats.org/drawingml/2006/main"/>
  </p:clrMapOvr>
</p:sld>
</file>