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49657de0a74c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6ab35a95ad4ae3"/>
  </p:sldMasterIdLst>
  <p:sldIdLst>
    <p:sldId xmlns:r="http://schemas.openxmlformats.org/officeDocument/2006/relationships" id="256" r:id="Rb75f985c9cff46c2"/>
    <p:sldId xmlns:r="http://schemas.openxmlformats.org/officeDocument/2006/relationships" id="257" r:id="Ra9a1d915f3dc48e6"/>
    <p:sldId xmlns:r="http://schemas.openxmlformats.org/officeDocument/2006/relationships" id="258" r:id="Rcb9236a1ba50469d"/>
    <p:sldId xmlns:r="http://schemas.openxmlformats.org/officeDocument/2006/relationships" id="259" r:id="R3a154ac666a04b95"/>
    <p:sldId xmlns:r="http://schemas.openxmlformats.org/officeDocument/2006/relationships" id="260" r:id="R78497f397d1c4c63"/>
    <p:sldId xmlns:r="http://schemas.openxmlformats.org/officeDocument/2006/relationships" id="261" r:id="Rebf291af75014579"/>
    <p:sldId xmlns:r="http://schemas.openxmlformats.org/officeDocument/2006/relationships" id="262" r:id="R5f0483134ffe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ab35a95ad4ae3" /><Relationship Type="http://schemas.openxmlformats.org/officeDocument/2006/relationships/slide" Target="/ppt/slides/slide1.xml" Id="Rb75f985c9cff46c2" /><Relationship Type="http://schemas.openxmlformats.org/officeDocument/2006/relationships/slide" Target="/ppt/slides/slide2.xml" Id="Ra9a1d915f3dc48e6" /><Relationship Type="http://schemas.openxmlformats.org/officeDocument/2006/relationships/slide" Target="/ppt/slides/slide3.xml" Id="Rcb9236a1ba50469d" /><Relationship Type="http://schemas.openxmlformats.org/officeDocument/2006/relationships/slide" Target="/ppt/slides/slide4.xml" Id="R3a154ac666a04b95" /><Relationship Type="http://schemas.openxmlformats.org/officeDocument/2006/relationships/slide" Target="/ppt/slides/slide5.xml" Id="R78497f397d1c4c63" /><Relationship Type="http://schemas.openxmlformats.org/officeDocument/2006/relationships/slide" Target="/ppt/slides/slide6.xml" Id="Rebf291af75014579" /><Relationship Type="http://schemas.openxmlformats.org/officeDocument/2006/relationships/slide" Target="/ppt/slides/slide7.xml" Id="R5f0483134ffe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5a38da4e5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be34a6b5449b7" /><Relationship Type="http://schemas.openxmlformats.org/officeDocument/2006/relationships/theme" Target="/ppt/slideMasters/theme/theme1.xml" Id="R6a8e0061497242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8be34a6b54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30ad9063a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280665bae46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475c3279242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a99dcdc62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effd3cdc047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ae4d5f5344f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99596eaf242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AGILYX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AGILYX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AGILYX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AGILYX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AGILYX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AGILYX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−10 463 050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−22 039 472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139 802 665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192 782 568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AGILYX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CITIBANK, N.A.  –  46,2 %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SIX SIS AG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MORGAN STANLEY &amp; CO. INT. PLC.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CLEARSTREAM BANKING S.A.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MERRILL LYNCH, PIERCE, FENNER &amp; SM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AGILYX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Advokatfirmaet BAHR AS, Tjuvholmen allé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www.agilyx.com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923 974 709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AGILYX ASA</a:t>
            </a:r>
          </a:p>
        </p:txBody>
      </p:sp>
    </p:spTree>
  </p:cSld>
  <p:clrMapOvr>
    <a:masterClrMapping xmlns:a="http://schemas.openxmlformats.org/drawingml/2006/main"/>
  </p:clrMapOvr>
</p:sld>
</file>