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71d9fce301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6732059b2d4ffe"/>
  </p:sldMasterIdLst>
  <p:sldIdLst>
    <p:sldId xmlns:r="http://schemas.openxmlformats.org/officeDocument/2006/relationships" id="256" r:id="R91e90555f1f24bf2"/>
    <p:sldId xmlns:r="http://schemas.openxmlformats.org/officeDocument/2006/relationships" id="257" r:id="R59452433cf9745ae"/>
    <p:sldId xmlns:r="http://schemas.openxmlformats.org/officeDocument/2006/relationships" id="258" r:id="Rf33a7d47cfb046a0"/>
    <p:sldId xmlns:r="http://schemas.openxmlformats.org/officeDocument/2006/relationships" id="259" r:id="R5fbe4ccececb4086"/>
    <p:sldId xmlns:r="http://schemas.openxmlformats.org/officeDocument/2006/relationships" id="260" r:id="R4372cfc3b4dd4b75"/>
    <p:sldId xmlns:r="http://schemas.openxmlformats.org/officeDocument/2006/relationships" id="261" r:id="R7bcede5501ea4749"/>
    <p:sldId xmlns:r="http://schemas.openxmlformats.org/officeDocument/2006/relationships" id="262" r:id="Rd5d291c4484e4e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732059b2d4ffe" /><Relationship Type="http://schemas.openxmlformats.org/officeDocument/2006/relationships/slide" Target="/ppt/slides/slide1.xml" Id="R91e90555f1f24bf2" /><Relationship Type="http://schemas.openxmlformats.org/officeDocument/2006/relationships/slide" Target="/ppt/slides/slide2.xml" Id="R59452433cf9745ae" /><Relationship Type="http://schemas.openxmlformats.org/officeDocument/2006/relationships/slide" Target="/ppt/slides/slide3.xml" Id="Rf33a7d47cfb046a0" /><Relationship Type="http://schemas.openxmlformats.org/officeDocument/2006/relationships/slide" Target="/ppt/slides/slide4.xml" Id="R5fbe4ccececb4086" /><Relationship Type="http://schemas.openxmlformats.org/officeDocument/2006/relationships/slide" Target="/ppt/slides/slide5.xml" Id="R4372cfc3b4dd4b75" /><Relationship Type="http://schemas.openxmlformats.org/officeDocument/2006/relationships/slide" Target="/ppt/slides/slide6.xml" Id="R7bcede5501ea4749" /><Relationship Type="http://schemas.openxmlformats.org/officeDocument/2006/relationships/slide" Target="/ppt/slides/slide7.xml" Id="Rd5d291c4484e4e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87f363d6f49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84fe1feaf476a" /><Relationship Type="http://schemas.openxmlformats.org/officeDocument/2006/relationships/theme" Target="/ppt/slideMasters/theme/theme1.xml" Id="Rdd67e8955ac248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484fe1feaf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d461ad9aa47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27bb6455545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617cce9ca47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a09ab2c274d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fce9632ad45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829dc041f47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11976556945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MIMS ADVICE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MIMS ADVICE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STINE M STEFFENSEN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TORE FRIES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