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92a00df77a48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939326eaf649e3"/>
  </p:sldMasterIdLst>
  <p:sldIdLst>
    <p:sldId xmlns:r="http://schemas.openxmlformats.org/officeDocument/2006/relationships" id="256" r:id="R37cea7b40d8348d2"/>
    <p:sldId xmlns:r="http://schemas.openxmlformats.org/officeDocument/2006/relationships" id="257" r:id="R18779aa49e3d4d7d"/>
    <p:sldId xmlns:r="http://schemas.openxmlformats.org/officeDocument/2006/relationships" id="258" r:id="Rf0f3912e504a4759"/>
    <p:sldId xmlns:r="http://schemas.openxmlformats.org/officeDocument/2006/relationships" id="259" r:id="R2ba601955ce94fa7"/>
    <p:sldId xmlns:r="http://schemas.openxmlformats.org/officeDocument/2006/relationships" id="260" r:id="R639e6524f2c94859"/>
    <p:sldId xmlns:r="http://schemas.openxmlformats.org/officeDocument/2006/relationships" id="261" r:id="R26826709f2524a6f"/>
    <p:sldId xmlns:r="http://schemas.openxmlformats.org/officeDocument/2006/relationships" id="262" r:id="R9924b42e5236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39326eaf649e3" /><Relationship Type="http://schemas.openxmlformats.org/officeDocument/2006/relationships/slide" Target="/ppt/slides/slide1.xml" Id="R37cea7b40d8348d2" /><Relationship Type="http://schemas.openxmlformats.org/officeDocument/2006/relationships/slide" Target="/ppt/slides/slide2.xml" Id="R18779aa49e3d4d7d" /><Relationship Type="http://schemas.openxmlformats.org/officeDocument/2006/relationships/slide" Target="/ppt/slides/slide3.xml" Id="Rf0f3912e504a4759" /><Relationship Type="http://schemas.openxmlformats.org/officeDocument/2006/relationships/slide" Target="/ppt/slides/slide4.xml" Id="R2ba601955ce94fa7" /><Relationship Type="http://schemas.openxmlformats.org/officeDocument/2006/relationships/slide" Target="/ppt/slides/slide5.xml" Id="R639e6524f2c94859" /><Relationship Type="http://schemas.openxmlformats.org/officeDocument/2006/relationships/slide" Target="/ppt/slides/slide6.xml" Id="R26826709f2524a6f" /><Relationship Type="http://schemas.openxmlformats.org/officeDocument/2006/relationships/slide" Target="/ppt/slides/slide7.xml" Id="R9924b42e5236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3915035e548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d16c37a124fd1" /><Relationship Type="http://schemas.openxmlformats.org/officeDocument/2006/relationships/theme" Target="/ppt/slideMasters/theme/theme1.xml" Id="R99ec7957300d48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d16c37a12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3ae84c2d643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6d2e3709e43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dbd07388644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59b4fd9e340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b8f0c01ed42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a5c991e424e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8c7fb2a6e41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REIGSTAD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REIGSTAD MULTISERVICE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REIGSTAD SEBASTIAN B 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923 938 672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