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381a7bb8e7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827b9dc2e4937"/>
  </p:sldMasterIdLst>
  <p:sldIdLst>
    <p:sldId xmlns:r="http://schemas.openxmlformats.org/officeDocument/2006/relationships" id="256" r:id="Ra367f3a4cf7a4220"/>
    <p:sldId xmlns:r="http://schemas.openxmlformats.org/officeDocument/2006/relationships" id="257" r:id="R68e900aca60a4dc7"/>
    <p:sldId xmlns:r="http://schemas.openxmlformats.org/officeDocument/2006/relationships" id="258" r:id="R4c14e57fd4de45fe"/>
    <p:sldId xmlns:r="http://schemas.openxmlformats.org/officeDocument/2006/relationships" id="259" r:id="R5d42765c233f4814"/>
    <p:sldId xmlns:r="http://schemas.openxmlformats.org/officeDocument/2006/relationships" id="260" r:id="Ra960e9a1a97c480a"/>
    <p:sldId xmlns:r="http://schemas.openxmlformats.org/officeDocument/2006/relationships" id="261" r:id="R5baff527e25e4ce2"/>
    <p:sldId xmlns:r="http://schemas.openxmlformats.org/officeDocument/2006/relationships" id="262" r:id="R5eb8986f437f4b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827b9dc2e4937" /><Relationship Type="http://schemas.openxmlformats.org/officeDocument/2006/relationships/slide" Target="/ppt/slides/slide1.xml" Id="Ra367f3a4cf7a4220" /><Relationship Type="http://schemas.openxmlformats.org/officeDocument/2006/relationships/slide" Target="/ppt/slides/slide2.xml" Id="R68e900aca60a4dc7" /><Relationship Type="http://schemas.openxmlformats.org/officeDocument/2006/relationships/slide" Target="/ppt/slides/slide3.xml" Id="R4c14e57fd4de45fe" /><Relationship Type="http://schemas.openxmlformats.org/officeDocument/2006/relationships/slide" Target="/ppt/slides/slide4.xml" Id="R5d42765c233f4814" /><Relationship Type="http://schemas.openxmlformats.org/officeDocument/2006/relationships/slide" Target="/ppt/slides/slide5.xml" Id="Ra960e9a1a97c480a" /><Relationship Type="http://schemas.openxmlformats.org/officeDocument/2006/relationships/slide" Target="/ppt/slides/slide6.xml" Id="R5baff527e25e4ce2" /><Relationship Type="http://schemas.openxmlformats.org/officeDocument/2006/relationships/slide" Target="/ppt/slides/slide7.xml" Id="R5eb8986f437f4b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a03852cb6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264bd379240b7" /><Relationship Type="http://schemas.openxmlformats.org/officeDocument/2006/relationships/theme" Target="/ppt/slideMasters/theme/theme1.xml" Id="Rcd4e9b19ed49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264bd3792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e62ce6ce0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a70ddb439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b864c39f0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2a57ac315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ec0a20c4c4d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f00f76184c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740ed0e7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 CREATOR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 CREATOR AS ble etablert [år] og holder til i Reistad.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472 619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834 802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GAURAV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Bråtasvingen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3425 Reistad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923 872 213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