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b824f6de9541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faeda4b6074495"/>
  </p:sldMasterIdLst>
  <p:sldIdLst>
    <p:sldId xmlns:r="http://schemas.openxmlformats.org/officeDocument/2006/relationships" id="256" r:id="R7bc6745cefa34a4e"/>
    <p:sldId xmlns:r="http://schemas.openxmlformats.org/officeDocument/2006/relationships" id="257" r:id="R5152aa2c216141e0"/>
    <p:sldId xmlns:r="http://schemas.openxmlformats.org/officeDocument/2006/relationships" id="258" r:id="R0b3cd2ed2eec4942"/>
    <p:sldId xmlns:r="http://schemas.openxmlformats.org/officeDocument/2006/relationships" id="259" r:id="R5bfd6a060b5c4174"/>
    <p:sldId xmlns:r="http://schemas.openxmlformats.org/officeDocument/2006/relationships" id="260" r:id="Raa3c1545ad924aa9"/>
    <p:sldId xmlns:r="http://schemas.openxmlformats.org/officeDocument/2006/relationships" id="261" r:id="Re325ae54eda74aac"/>
    <p:sldId xmlns:r="http://schemas.openxmlformats.org/officeDocument/2006/relationships" id="262" r:id="R6dffb8cb59c645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faeda4b6074495" /><Relationship Type="http://schemas.openxmlformats.org/officeDocument/2006/relationships/slide" Target="/ppt/slides/slide1.xml" Id="R7bc6745cefa34a4e" /><Relationship Type="http://schemas.openxmlformats.org/officeDocument/2006/relationships/slide" Target="/ppt/slides/slide2.xml" Id="R5152aa2c216141e0" /><Relationship Type="http://schemas.openxmlformats.org/officeDocument/2006/relationships/slide" Target="/ppt/slides/slide3.xml" Id="R0b3cd2ed2eec4942" /><Relationship Type="http://schemas.openxmlformats.org/officeDocument/2006/relationships/slide" Target="/ppt/slides/slide4.xml" Id="R5bfd6a060b5c4174" /><Relationship Type="http://schemas.openxmlformats.org/officeDocument/2006/relationships/slide" Target="/ppt/slides/slide5.xml" Id="Raa3c1545ad924aa9" /><Relationship Type="http://schemas.openxmlformats.org/officeDocument/2006/relationships/slide" Target="/ppt/slides/slide6.xml" Id="Re325ae54eda74aac" /><Relationship Type="http://schemas.openxmlformats.org/officeDocument/2006/relationships/slide" Target="/ppt/slides/slide7.xml" Id="R6dffb8cb59c645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18305b382944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56c05830649cb" /><Relationship Type="http://schemas.openxmlformats.org/officeDocument/2006/relationships/theme" Target="/ppt/slideMasters/theme/theme1.xml" Id="Ra1ebae6dd2434a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156c05830649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2d786310847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fba05b6b04c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4923291ba4f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eb03c92e04f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bacae4e564d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5f68ed40d42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30746230e48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CYCLING PROJECT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CYCLING PROJECT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CYCLING PROJECT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CYCLING PROJECT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CYCLING PROJECT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CYCLING PROJECT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−37 528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CYCLING PROJECT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FLENSTED-JENSEN HANS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CYCLING PROJECT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923 857 591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CYCLING PROJECT AS</a:t>
            </a:r>
          </a:p>
        </p:txBody>
      </p:sp>
    </p:spTree>
  </p:cSld>
  <p:clrMapOvr>
    <a:masterClrMapping xmlns:a="http://schemas.openxmlformats.org/drawingml/2006/main"/>
  </p:clrMapOvr>
</p:sld>
</file>