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63165b535d4c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72627fdf54527"/>
  </p:sldMasterIdLst>
  <p:sldIdLst>
    <p:sldId xmlns:r="http://schemas.openxmlformats.org/officeDocument/2006/relationships" id="256" r:id="R99502638f8a84c9f"/>
    <p:sldId xmlns:r="http://schemas.openxmlformats.org/officeDocument/2006/relationships" id="257" r:id="R9242f83be5564dad"/>
    <p:sldId xmlns:r="http://schemas.openxmlformats.org/officeDocument/2006/relationships" id="258" r:id="R108de7724d8d4ee4"/>
    <p:sldId xmlns:r="http://schemas.openxmlformats.org/officeDocument/2006/relationships" id="259" r:id="Rb15615c0a95d4ec9"/>
    <p:sldId xmlns:r="http://schemas.openxmlformats.org/officeDocument/2006/relationships" id="260" r:id="Rfb2660c10cd4411b"/>
    <p:sldId xmlns:r="http://schemas.openxmlformats.org/officeDocument/2006/relationships" id="261" r:id="R76b6981c9d85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72627fdf54527" /><Relationship Type="http://schemas.openxmlformats.org/officeDocument/2006/relationships/slide" Target="/ppt/slides/slide1.xml" Id="R99502638f8a84c9f" /><Relationship Type="http://schemas.openxmlformats.org/officeDocument/2006/relationships/slide" Target="/ppt/slides/slide2.xml" Id="R9242f83be5564dad" /><Relationship Type="http://schemas.openxmlformats.org/officeDocument/2006/relationships/slide" Target="/ppt/slides/slide3.xml" Id="R108de7724d8d4ee4" /><Relationship Type="http://schemas.openxmlformats.org/officeDocument/2006/relationships/slide" Target="/ppt/slides/slide4.xml" Id="Rb15615c0a95d4ec9" /><Relationship Type="http://schemas.openxmlformats.org/officeDocument/2006/relationships/slide" Target="/ppt/slides/slide5.xml" Id="Rfb2660c10cd4411b" /><Relationship Type="http://schemas.openxmlformats.org/officeDocument/2006/relationships/slide" Target="/ppt/slides/slide6.xml" Id="R76b6981c9d85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c4c622832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c549e20e84d4d" /><Relationship Type="http://schemas.openxmlformats.org/officeDocument/2006/relationships/theme" Target="/ppt/slideMasters/theme/theme1.xml" Id="R59c73db5840e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c549e20e8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dc1eee58d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9bd8f78b3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e177a58af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a71a487c0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ada56bbc8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118081df6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JABES &amp; GREGOR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JABES &amp; GREGOR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JABES &amp; GREGOR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JABES &amp; GREGOR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JABES &amp; GREGOR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JABES &amp; GREGOR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JABES &amp; GREGOR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923 847 014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JABES &amp; GREGOR AS</a:t>
            </a:r>
          </a:p>
        </p:txBody>
      </p:sp>
    </p:spTree>
  </p:cSld>
  <p:clrMapOvr>
    <a:masterClrMapping xmlns:a="http://schemas.openxmlformats.org/drawingml/2006/main"/>
  </p:clrMapOvr>
</p:sld>
</file>