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e806ca57341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b0b340ffe4f9e"/>
  </p:sldMasterIdLst>
  <p:sldIdLst>
    <p:sldId xmlns:r="http://schemas.openxmlformats.org/officeDocument/2006/relationships" id="256" r:id="Ra3bcbf6f06634549"/>
    <p:sldId xmlns:r="http://schemas.openxmlformats.org/officeDocument/2006/relationships" id="257" r:id="R412d5997f8b14b91"/>
    <p:sldId xmlns:r="http://schemas.openxmlformats.org/officeDocument/2006/relationships" id="258" r:id="Rb21691a0ba164b43"/>
    <p:sldId xmlns:r="http://schemas.openxmlformats.org/officeDocument/2006/relationships" id="259" r:id="R436a9a91a1734ba6"/>
    <p:sldId xmlns:r="http://schemas.openxmlformats.org/officeDocument/2006/relationships" id="260" r:id="Raf1a995ac87c49a2"/>
    <p:sldId xmlns:r="http://schemas.openxmlformats.org/officeDocument/2006/relationships" id="261" r:id="Re2a894bab81440b3"/>
    <p:sldId xmlns:r="http://schemas.openxmlformats.org/officeDocument/2006/relationships" id="262" r:id="Rfa5a34be1d784d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b0b340ffe4f9e" /><Relationship Type="http://schemas.openxmlformats.org/officeDocument/2006/relationships/slide" Target="/ppt/slides/slide1.xml" Id="Ra3bcbf6f06634549" /><Relationship Type="http://schemas.openxmlformats.org/officeDocument/2006/relationships/slide" Target="/ppt/slides/slide2.xml" Id="R412d5997f8b14b91" /><Relationship Type="http://schemas.openxmlformats.org/officeDocument/2006/relationships/slide" Target="/ppt/slides/slide3.xml" Id="Rb21691a0ba164b43" /><Relationship Type="http://schemas.openxmlformats.org/officeDocument/2006/relationships/slide" Target="/ppt/slides/slide4.xml" Id="R436a9a91a1734ba6" /><Relationship Type="http://schemas.openxmlformats.org/officeDocument/2006/relationships/slide" Target="/ppt/slides/slide5.xml" Id="Raf1a995ac87c49a2" /><Relationship Type="http://schemas.openxmlformats.org/officeDocument/2006/relationships/slide" Target="/ppt/slides/slide6.xml" Id="Re2a894bab81440b3" /><Relationship Type="http://schemas.openxmlformats.org/officeDocument/2006/relationships/slide" Target="/ppt/slides/slide7.xml" Id="Rfa5a34be1d784d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36f4e5971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8c488f0a14738" /><Relationship Type="http://schemas.openxmlformats.org/officeDocument/2006/relationships/theme" Target="/ppt/slideMasters/theme/theme1.xml" Id="R254cbb1ffbb2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8c488f0a147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c27d36486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1f661d861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59adcb8b6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88cbea591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67aa6438a44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60db4e0449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b6f4f2d71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