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a4f3d2456a42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58142dc613439d"/>
  </p:sldMasterIdLst>
  <p:sldIdLst>
    <p:sldId xmlns:r="http://schemas.openxmlformats.org/officeDocument/2006/relationships" id="256" r:id="Rf757d42f8eb6474f"/>
    <p:sldId xmlns:r="http://schemas.openxmlformats.org/officeDocument/2006/relationships" id="257" r:id="R73ab1ce6d6a24087"/>
    <p:sldId xmlns:r="http://schemas.openxmlformats.org/officeDocument/2006/relationships" id="258" r:id="R670ca00b83a84157"/>
    <p:sldId xmlns:r="http://schemas.openxmlformats.org/officeDocument/2006/relationships" id="259" r:id="R82e434de70da46dd"/>
    <p:sldId xmlns:r="http://schemas.openxmlformats.org/officeDocument/2006/relationships" id="260" r:id="Rab412bd2e6bf47ea"/>
    <p:sldId xmlns:r="http://schemas.openxmlformats.org/officeDocument/2006/relationships" id="261" r:id="R20b7485171fd4255"/>
    <p:sldId xmlns:r="http://schemas.openxmlformats.org/officeDocument/2006/relationships" id="262" r:id="Rbe3bdaa91f2747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8142dc613439d" /><Relationship Type="http://schemas.openxmlformats.org/officeDocument/2006/relationships/slide" Target="/ppt/slides/slide1.xml" Id="Rf757d42f8eb6474f" /><Relationship Type="http://schemas.openxmlformats.org/officeDocument/2006/relationships/slide" Target="/ppt/slides/slide2.xml" Id="R73ab1ce6d6a24087" /><Relationship Type="http://schemas.openxmlformats.org/officeDocument/2006/relationships/slide" Target="/ppt/slides/slide3.xml" Id="R670ca00b83a84157" /><Relationship Type="http://schemas.openxmlformats.org/officeDocument/2006/relationships/slide" Target="/ppt/slides/slide4.xml" Id="R82e434de70da46dd" /><Relationship Type="http://schemas.openxmlformats.org/officeDocument/2006/relationships/slide" Target="/ppt/slides/slide5.xml" Id="Rab412bd2e6bf47ea" /><Relationship Type="http://schemas.openxmlformats.org/officeDocument/2006/relationships/slide" Target="/ppt/slides/slide6.xml" Id="R20b7485171fd4255" /><Relationship Type="http://schemas.openxmlformats.org/officeDocument/2006/relationships/slide" Target="/ppt/slides/slide7.xml" Id="Rbe3bdaa91f2747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c8ea3ee00840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8b89d19de4841" /><Relationship Type="http://schemas.openxmlformats.org/officeDocument/2006/relationships/theme" Target="/ppt/slideMasters/theme/theme1.xml" Id="R02334f125ebf47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f8b89d19de48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106e5016a4f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d1658c53544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bf625279646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0a5ab39e04c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84ade302a4b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614beaaf949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fc6c4a5844c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REGNSKAPSRÅDGIVNING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1 966 129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295 259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BOGSTRAND ANN SOFI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Bogstrandvegen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