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ed216122af4a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a55d00445747a9"/>
  </p:sldMasterIdLst>
  <p:sldIdLst>
    <p:sldId xmlns:r="http://schemas.openxmlformats.org/officeDocument/2006/relationships" id="256" r:id="R5ba144d8109d4157"/>
    <p:sldId xmlns:r="http://schemas.openxmlformats.org/officeDocument/2006/relationships" id="257" r:id="Rac001cd98756439b"/>
    <p:sldId xmlns:r="http://schemas.openxmlformats.org/officeDocument/2006/relationships" id="258" r:id="R32828047783542ba"/>
    <p:sldId xmlns:r="http://schemas.openxmlformats.org/officeDocument/2006/relationships" id="259" r:id="Rbde754b767d84355"/>
    <p:sldId xmlns:r="http://schemas.openxmlformats.org/officeDocument/2006/relationships" id="260" r:id="Re3e58ba71026417a"/>
    <p:sldId xmlns:r="http://schemas.openxmlformats.org/officeDocument/2006/relationships" id="261" r:id="Rffe74e47738f4ed8"/>
    <p:sldId xmlns:r="http://schemas.openxmlformats.org/officeDocument/2006/relationships" id="262" r:id="R03af675ff967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55d00445747a9" /><Relationship Type="http://schemas.openxmlformats.org/officeDocument/2006/relationships/slide" Target="/ppt/slides/slide1.xml" Id="R5ba144d8109d4157" /><Relationship Type="http://schemas.openxmlformats.org/officeDocument/2006/relationships/slide" Target="/ppt/slides/slide2.xml" Id="Rac001cd98756439b" /><Relationship Type="http://schemas.openxmlformats.org/officeDocument/2006/relationships/slide" Target="/ppt/slides/slide3.xml" Id="R32828047783542ba" /><Relationship Type="http://schemas.openxmlformats.org/officeDocument/2006/relationships/slide" Target="/ppt/slides/slide4.xml" Id="Rbde754b767d84355" /><Relationship Type="http://schemas.openxmlformats.org/officeDocument/2006/relationships/slide" Target="/ppt/slides/slide5.xml" Id="Re3e58ba71026417a" /><Relationship Type="http://schemas.openxmlformats.org/officeDocument/2006/relationships/slide" Target="/ppt/slides/slide6.xml" Id="Rffe74e47738f4ed8" /><Relationship Type="http://schemas.openxmlformats.org/officeDocument/2006/relationships/slide" Target="/ppt/slides/slide7.xml" Id="R03af675ff967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83ccf298c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6cc360e944332" /><Relationship Type="http://schemas.openxmlformats.org/officeDocument/2006/relationships/theme" Target="/ppt/slideMasters/theme/theme1.xml" Id="R3603c2ab38c2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36cc360e9443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0fe0bd26347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99912631148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b3d3daa4e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879ce71624a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f51a36cc34e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8e7c93ec943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6cd71ea2c42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