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fc7088a0a4c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06a4fa66f4c7b"/>
  </p:sldMasterIdLst>
  <p:sldIdLst>
    <p:sldId xmlns:r="http://schemas.openxmlformats.org/officeDocument/2006/relationships" id="256" r:id="R0bf40d15e8af437b"/>
    <p:sldId xmlns:r="http://schemas.openxmlformats.org/officeDocument/2006/relationships" id="257" r:id="Ra04c3cd0d8ed49bc"/>
    <p:sldId xmlns:r="http://schemas.openxmlformats.org/officeDocument/2006/relationships" id="258" r:id="R309cdb0a433f417a"/>
    <p:sldId xmlns:r="http://schemas.openxmlformats.org/officeDocument/2006/relationships" id="259" r:id="R86a6bac40b2b43a8"/>
    <p:sldId xmlns:r="http://schemas.openxmlformats.org/officeDocument/2006/relationships" id="260" r:id="Rb6d42f5cb7df4c89"/>
    <p:sldId xmlns:r="http://schemas.openxmlformats.org/officeDocument/2006/relationships" id="261" r:id="R90a974ec328244d1"/>
    <p:sldId xmlns:r="http://schemas.openxmlformats.org/officeDocument/2006/relationships" id="262" r:id="R6e92da2ae3f148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06a4fa66f4c7b" /><Relationship Type="http://schemas.openxmlformats.org/officeDocument/2006/relationships/slide" Target="/ppt/slides/slide1.xml" Id="R0bf40d15e8af437b" /><Relationship Type="http://schemas.openxmlformats.org/officeDocument/2006/relationships/slide" Target="/ppt/slides/slide2.xml" Id="Ra04c3cd0d8ed49bc" /><Relationship Type="http://schemas.openxmlformats.org/officeDocument/2006/relationships/slide" Target="/ppt/slides/slide3.xml" Id="R309cdb0a433f417a" /><Relationship Type="http://schemas.openxmlformats.org/officeDocument/2006/relationships/slide" Target="/ppt/slides/slide4.xml" Id="R86a6bac40b2b43a8" /><Relationship Type="http://schemas.openxmlformats.org/officeDocument/2006/relationships/slide" Target="/ppt/slides/slide5.xml" Id="Rb6d42f5cb7df4c89" /><Relationship Type="http://schemas.openxmlformats.org/officeDocument/2006/relationships/slide" Target="/ppt/slides/slide6.xml" Id="R90a974ec328244d1" /><Relationship Type="http://schemas.openxmlformats.org/officeDocument/2006/relationships/slide" Target="/ppt/slides/slide7.xml" Id="R6e92da2ae3f148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25900253f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c40e5f204765" /><Relationship Type="http://schemas.openxmlformats.org/officeDocument/2006/relationships/theme" Target="/ppt/slideMasters/theme/theme1.xml" Id="R07d5b7d1a12e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5c40e5f2047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9b2cfc59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6cdfef91a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c8536c5af4f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4f207e78d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41387fbf0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7c9efe94e4b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73544228e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MARATON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MARATON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458 879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2 655 843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3 128 487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Madserud allé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923 833 552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MARATON HOLDING AS</a:t>
            </a:r>
          </a:p>
        </p:txBody>
      </p:sp>
    </p:spTree>
  </p:cSld>
  <p:clrMapOvr>
    <a:masterClrMapping xmlns:a="http://schemas.openxmlformats.org/drawingml/2006/main"/>
  </p:clrMapOvr>
</p:sld>
</file>