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a1a4ec51541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c031935a9d443f"/>
  </p:sldMasterIdLst>
  <p:sldIdLst>
    <p:sldId xmlns:r="http://schemas.openxmlformats.org/officeDocument/2006/relationships" id="256" r:id="R04ea16c0f74d444f"/>
    <p:sldId xmlns:r="http://schemas.openxmlformats.org/officeDocument/2006/relationships" id="257" r:id="R8c6149c5bb6440da"/>
    <p:sldId xmlns:r="http://schemas.openxmlformats.org/officeDocument/2006/relationships" id="258" r:id="Ra6369bafe3724834"/>
    <p:sldId xmlns:r="http://schemas.openxmlformats.org/officeDocument/2006/relationships" id="259" r:id="Rdddd95d2f5a24d71"/>
    <p:sldId xmlns:r="http://schemas.openxmlformats.org/officeDocument/2006/relationships" id="260" r:id="R18ea8faeb1d843e9"/>
    <p:sldId xmlns:r="http://schemas.openxmlformats.org/officeDocument/2006/relationships" id="261" r:id="Rc068cb2030d44ddd"/>
    <p:sldId xmlns:r="http://schemas.openxmlformats.org/officeDocument/2006/relationships" id="262" r:id="Rb6e92cd0d8cd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031935a9d443f" /><Relationship Type="http://schemas.openxmlformats.org/officeDocument/2006/relationships/slide" Target="/ppt/slides/slide1.xml" Id="R04ea16c0f74d444f" /><Relationship Type="http://schemas.openxmlformats.org/officeDocument/2006/relationships/slide" Target="/ppt/slides/slide2.xml" Id="R8c6149c5bb6440da" /><Relationship Type="http://schemas.openxmlformats.org/officeDocument/2006/relationships/slide" Target="/ppt/slides/slide3.xml" Id="Ra6369bafe3724834" /><Relationship Type="http://schemas.openxmlformats.org/officeDocument/2006/relationships/slide" Target="/ppt/slides/slide4.xml" Id="Rdddd95d2f5a24d71" /><Relationship Type="http://schemas.openxmlformats.org/officeDocument/2006/relationships/slide" Target="/ppt/slides/slide5.xml" Id="R18ea8faeb1d843e9" /><Relationship Type="http://schemas.openxmlformats.org/officeDocument/2006/relationships/slide" Target="/ppt/slides/slide6.xml" Id="Rc068cb2030d44ddd" /><Relationship Type="http://schemas.openxmlformats.org/officeDocument/2006/relationships/slide" Target="/ppt/slides/slide7.xml" Id="Rb6e92cd0d8cd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737230df3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f4d2df7e945bf" /><Relationship Type="http://schemas.openxmlformats.org/officeDocument/2006/relationships/theme" Target="/ppt/slideMasters/theme/theme1.xml" Id="R2cedf2abe0454f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f4d2df7e945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0d3233ac647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4eea8e81248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0ad2815f3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c9738147d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dab615bac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4fbd622f4c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762d15694f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HAVERSTAD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HAVERSTAD AS ble etablert [år] og holder til i Sør-fron.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HAVERSTAD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HAVERSTAD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Anleggsvegen 172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2647 Sør-fron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923 825 258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HAVERSTAD AS</a:t>
            </a:r>
          </a:p>
        </p:txBody>
      </p:sp>
    </p:spTree>
  </p:cSld>
  <p:clrMapOvr>
    <a:masterClrMapping xmlns:a="http://schemas.openxmlformats.org/drawingml/2006/main"/>
  </p:clrMapOvr>
</p:sld>
</file>