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a553af135445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a1bac31a2b4cf8"/>
  </p:sldMasterIdLst>
  <p:sldIdLst>
    <p:sldId xmlns:r="http://schemas.openxmlformats.org/officeDocument/2006/relationships" id="256" r:id="R7ce59e987b8f49fc"/>
    <p:sldId xmlns:r="http://schemas.openxmlformats.org/officeDocument/2006/relationships" id="257" r:id="Red474dc2bf2f4c27"/>
    <p:sldId xmlns:r="http://schemas.openxmlformats.org/officeDocument/2006/relationships" id="258" r:id="R8d4a5d1c04664122"/>
    <p:sldId xmlns:r="http://schemas.openxmlformats.org/officeDocument/2006/relationships" id="259" r:id="Rc8a95b672b524f22"/>
    <p:sldId xmlns:r="http://schemas.openxmlformats.org/officeDocument/2006/relationships" id="260" r:id="Rcf526458608b4b07"/>
    <p:sldId xmlns:r="http://schemas.openxmlformats.org/officeDocument/2006/relationships" id="261" r:id="R46835d63dbc04047"/>
    <p:sldId xmlns:r="http://schemas.openxmlformats.org/officeDocument/2006/relationships" id="262" r:id="R1cf54449c4ea4a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a1bac31a2b4cf8" /><Relationship Type="http://schemas.openxmlformats.org/officeDocument/2006/relationships/slide" Target="/ppt/slides/slide1.xml" Id="R7ce59e987b8f49fc" /><Relationship Type="http://schemas.openxmlformats.org/officeDocument/2006/relationships/slide" Target="/ppt/slides/slide2.xml" Id="Red474dc2bf2f4c27" /><Relationship Type="http://schemas.openxmlformats.org/officeDocument/2006/relationships/slide" Target="/ppt/slides/slide3.xml" Id="R8d4a5d1c04664122" /><Relationship Type="http://schemas.openxmlformats.org/officeDocument/2006/relationships/slide" Target="/ppt/slides/slide4.xml" Id="Rc8a95b672b524f22" /><Relationship Type="http://schemas.openxmlformats.org/officeDocument/2006/relationships/slide" Target="/ppt/slides/slide5.xml" Id="Rcf526458608b4b07" /><Relationship Type="http://schemas.openxmlformats.org/officeDocument/2006/relationships/slide" Target="/ppt/slides/slide6.xml" Id="R46835d63dbc04047" /><Relationship Type="http://schemas.openxmlformats.org/officeDocument/2006/relationships/slide" Target="/ppt/slides/slide7.xml" Id="R1cf54449c4ea4a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46a30e856842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401c9928e4636" /><Relationship Type="http://schemas.openxmlformats.org/officeDocument/2006/relationships/theme" Target="/ppt/slideMasters/theme/theme1.xml" Id="Rd5a71f8974c14a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5401c9928e46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8d6458f954b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c44f5b24441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cd2372f4a40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2556e2c1c44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e79a8fbb243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43214578c48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e161eccea4b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MALVIN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MALVIN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MALVIN AS ble etablert [år] og holder til i Fana.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MALVIN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MALVIN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MALVIN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124 727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651 396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5 199 447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MALVIN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MORK-KNUDSEN ROLF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MALVIN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v/Rolf Mork-Knudsen, Krokeidevegen 307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5244 Fana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923 780 378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MALVIN AS</a:t>
            </a:r>
          </a:p>
        </p:txBody>
      </p:sp>
    </p:spTree>
  </p:cSld>
  <p:clrMapOvr>
    <a:masterClrMapping xmlns:a="http://schemas.openxmlformats.org/drawingml/2006/main"/>
  </p:clrMapOvr>
</p:sld>
</file>