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2555d7303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32206c33b4ca3"/>
  </p:sldMasterIdLst>
  <p:sldIdLst>
    <p:sldId xmlns:r="http://schemas.openxmlformats.org/officeDocument/2006/relationships" id="256" r:id="R15251afb483145c3"/>
    <p:sldId xmlns:r="http://schemas.openxmlformats.org/officeDocument/2006/relationships" id="257" r:id="R4e1911a115474095"/>
    <p:sldId xmlns:r="http://schemas.openxmlformats.org/officeDocument/2006/relationships" id="258" r:id="R2620318a78fb4037"/>
    <p:sldId xmlns:r="http://schemas.openxmlformats.org/officeDocument/2006/relationships" id="259" r:id="R3f46b7b3f650478a"/>
    <p:sldId xmlns:r="http://schemas.openxmlformats.org/officeDocument/2006/relationships" id="260" r:id="R5d72177546f24ec3"/>
    <p:sldId xmlns:r="http://schemas.openxmlformats.org/officeDocument/2006/relationships" id="261" r:id="R19fb08000d6d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32206c33b4ca3" /><Relationship Type="http://schemas.openxmlformats.org/officeDocument/2006/relationships/slide" Target="/ppt/slides/slide1.xml" Id="R15251afb483145c3" /><Relationship Type="http://schemas.openxmlformats.org/officeDocument/2006/relationships/slide" Target="/ppt/slides/slide2.xml" Id="R4e1911a115474095" /><Relationship Type="http://schemas.openxmlformats.org/officeDocument/2006/relationships/slide" Target="/ppt/slides/slide3.xml" Id="R2620318a78fb4037" /><Relationship Type="http://schemas.openxmlformats.org/officeDocument/2006/relationships/slide" Target="/ppt/slides/slide4.xml" Id="R3f46b7b3f650478a" /><Relationship Type="http://schemas.openxmlformats.org/officeDocument/2006/relationships/slide" Target="/ppt/slides/slide5.xml" Id="R5d72177546f24ec3" /><Relationship Type="http://schemas.openxmlformats.org/officeDocument/2006/relationships/slide" Target="/ppt/slides/slide6.xml" Id="R19fb08000d6d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4bd05a429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314c779d4740" /><Relationship Type="http://schemas.openxmlformats.org/officeDocument/2006/relationships/theme" Target="/ppt/slideMasters/theme/theme1.xml" Id="Rc1e0a304655f49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9314c779d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ec1b08f8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d1550fce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559f3997a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13bb50a36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62851da048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8afdc2b37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STÅL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51 579 735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−6 096 428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19 455 831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923 768 793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