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3f3d9c86e42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b5cc5807094388"/>
  </p:sldMasterIdLst>
  <p:sldIdLst>
    <p:sldId xmlns:r="http://schemas.openxmlformats.org/officeDocument/2006/relationships" id="256" r:id="Rbeff934effa34ee8"/>
    <p:sldId xmlns:r="http://schemas.openxmlformats.org/officeDocument/2006/relationships" id="257" r:id="Rc75bd2a027e24255"/>
    <p:sldId xmlns:r="http://schemas.openxmlformats.org/officeDocument/2006/relationships" id="258" r:id="Rfd9e04771ea643fd"/>
    <p:sldId xmlns:r="http://schemas.openxmlformats.org/officeDocument/2006/relationships" id="259" r:id="R68a710000f624dcc"/>
    <p:sldId xmlns:r="http://schemas.openxmlformats.org/officeDocument/2006/relationships" id="260" r:id="R995973f89be2436b"/>
    <p:sldId xmlns:r="http://schemas.openxmlformats.org/officeDocument/2006/relationships" id="261" r:id="R9c6338fd3e5340a9"/>
    <p:sldId xmlns:r="http://schemas.openxmlformats.org/officeDocument/2006/relationships" id="262" r:id="R24fd19e69cb94a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5cc5807094388" /><Relationship Type="http://schemas.openxmlformats.org/officeDocument/2006/relationships/slide" Target="/ppt/slides/slide1.xml" Id="Rbeff934effa34ee8" /><Relationship Type="http://schemas.openxmlformats.org/officeDocument/2006/relationships/slide" Target="/ppt/slides/slide2.xml" Id="Rc75bd2a027e24255" /><Relationship Type="http://schemas.openxmlformats.org/officeDocument/2006/relationships/slide" Target="/ppt/slides/slide3.xml" Id="Rfd9e04771ea643fd" /><Relationship Type="http://schemas.openxmlformats.org/officeDocument/2006/relationships/slide" Target="/ppt/slides/slide4.xml" Id="R68a710000f624dcc" /><Relationship Type="http://schemas.openxmlformats.org/officeDocument/2006/relationships/slide" Target="/ppt/slides/slide5.xml" Id="R995973f89be2436b" /><Relationship Type="http://schemas.openxmlformats.org/officeDocument/2006/relationships/slide" Target="/ppt/slides/slide6.xml" Id="R9c6338fd3e5340a9" /><Relationship Type="http://schemas.openxmlformats.org/officeDocument/2006/relationships/slide" Target="/ppt/slides/slide7.xml" Id="R24fd19e69cb94a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e4b1b127744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bfef94a154539" /><Relationship Type="http://schemas.openxmlformats.org/officeDocument/2006/relationships/theme" Target="/ppt/slideMasters/theme/theme1.xml" Id="R6dece1bf6b6c43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cbfef94a1545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489f5e67942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a6ad242d742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c464819d94b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2d757ce7949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2289074cf41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2f2f08f1a49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efc4e67f94d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SJURSMOEN AGRONOMI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SJURSMOEN AGRONOMI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SJURSMOEN AGRONOMI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SJURSMOEN AGRONOMI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SJURSMOEN AGRONOMI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SJURSMOEN AGRONOMI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133 644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SJURSMOEN AGRONOMI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NESHEIM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SJURSMOEN AGRONOMI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SJURSMOEN AGRONOMI AS</a:t>
            </a:r>
          </a:p>
        </p:txBody>
      </p:sp>
    </p:spTree>
  </p:cSld>
  <p:clrMapOvr>
    <a:masterClrMapping xmlns:a="http://schemas.openxmlformats.org/drawingml/2006/main"/>
  </p:clrMapOvr>
</p:sld>
</file>