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e258d8daf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b3fce656c4401"/>
  </p:sldMasterIdLst>
  <p:sldIdLst>
    <p:sldId xmlns:r="http://schemas.openxmlformats.org/officeDocument/2006/relationships" id="256" r:id="R5c0ca1d1c3814fc2"/>
    <p:sldId xmlns:r="http://schemas.openxmlformats.org/officeDocument/2006/relationships" id="257" r:id="R81be146136f6466a"/>
    <p:sldId xmlns:r="http://schemas.openxmlformats.org/officeDocument/2006/relationships" id="258" r:id="Rfae50fb376104ce7"/>
    <p:sldId xmlns:r="http://schemas.openxmlformats.org/officeDocument/2006/relationships" id="259" r:id="R399f6e52de374410"/>
    <p:sldId xmlns:r="http://schemas.openxmlformats.org/officeDocument/2006/relationships" id="260" r:id="Ra23b9e312f40498f"/>
    <p:sldId xmlns:r="http://schemas.openxmlformats.org/officeDocument/2006/relationships" id="261" r:id="Rcd1e1200f603426c"/>
    <p:sldId xmlns:r="http://schemas.openxmlformats.org/officeDocument/2006/relationships" id="262" r:id="R6252c3346d5a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b3fce656c4401" /><Relationship Type="http://schemas.openxmlformats.org/officeDocument/2006/relationships/slide" Target="/ppt/slides/slide1.xml" Id="R5c0ca1d1c3814fc2" /><Relationship Type="http://schemas.openxmlformats.org/officeDocument/2006/relationships/slide" Target="/ppt/slides/slide2.xml" Id="R81be146136f6466a" /><Relationship Type="http://schemas.openxmlformats.org/officeDocument/2006/relationships/slide" Target="/ppt/slides/slide3.xml" Id="Rfae50fb376104ce7" /><Relationship Type="http://schemas.openxmlformats.org/officeDocument/2006/relationships/slide" Target="/ppt/slides/slide4.xml" Id="R399f6e52de374410" /><Relationship Type="http://schemas.openxmlformats.org/officeDocument/2006/relationships/slide" Target="/ppt/slides/slide5.xml" Id="Ra23b9e312f40498f" /><Relationship Type="http://schemas.openxmlformats.org/officeDocument/2006/relationships/slide" Target="/ppt/slides/slide6.xml" Id="Rcd1e1200f603426c" /><Relationship Type="http://schemas.openxmlformats.org/officeDocument/2006/relationships/slide" Target="/ppt/slides/slide7.xml" Id="R6252c3346d5a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0e4598d0d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86cb0f79469d" /><Relationship Type="http://schemas.openxmlformats.org/officeDocument/2006/relationships/theme" Target="/ppt/slideMasters/theme/theme1.xml" Id="R1a764dafdd49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886cb0f79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d772f44f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38084c31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2a570760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20fe0fc8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b810becb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3cbe37fa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ee6c2e716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