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37dddba27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1579888d4498a"/>
  </p:sldMasterIdLst>
  <p:sldIdLst>
    <p:sldId xmlns:r="http://schemas.openxmlformats.org/officeDocument/2006/relationships" id="256" r:id="R918eedceac054518"/>
    <p:sldId xmlns:r="http://schemas.openxmlformats.org/officeDocument/2006/relationships" id="257" r:id="Rbe0445c21d9d40c1"/>
    <p:sldId xmlns:r="http://schemas.openxmlformats.org/officeDocument/2006/relationships" id="258" r:id="Re5d3c94104254efe"/>
    <p:sldId xmlns:r="http://schemas.openxmlformats.org/officeDocument/2006/relationships" id="259" r:id="R869cc274d8a54cc2"/>
    <p:sldId xmlns:r="http://schemas.openxmlformats.org/officeDocument/2006/relationships" id="260" r:id="R8779a716b4b3433b"/>
    <p:sldId xmlns:r="http://schemas.openxmlformats.org/officeDocument/2006/relationships" id="261" r:id="Ra0d74cd28fcf4343"/>
    <p:sldId xmlns:r="http://schemas.openxmlformats.org/officeDocument/2006/relationships" id="262" r:id="Rec002cffa945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1579888d4498a" /><Relationship Type="http://schemas.openxmlformats.org/officeDocument/2006/relationships/slide" Target="/ppt/slides/slide1.xml" Id="R918eedceac054518" /><Relationship Type="http://schemas.openxmlformats.org/officeDocument/2006/relationships/slide" Target="/ppt/slides/slide2.xml" Id="Rbe0445c21d9d40c1" /><Relationship Type="http://schemas.openxmlformats.org/officeDocument/2006/relationships/slide" Target="/ppt/slides/slide3.xml" Id="Re5d3c94104254efe" /><Relationship Type="http://schemas.openxmlformats.org/officeDocument/2006/relationships/slide" Target="/ppt/slides/slide4.xml" Id="R869cc274d8a54cc2" /><Relationship Type="http://schemas.openxmlformats.org/officeDocument/2006/relationships/slide" Target="/ppt/slides/slide5.xml" Id="R8779a716b4b3433b" /><Relationship Type="http://schemas.openxmlformats.org/officeDocument/2006/relationships/slide" Target="/ppt/slides/slide6.xml" Id="Ra0d74cd28fcf4343" /><Relationship Type="http://schemas.openxmlformats.org/officeDocument/2006/relationships/slide" Target="/ppt/slides/slide7.xml" Id="Rec002cffa945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346195013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05831287463d" /><Relationship Type="http://schemas.openxmlformats.org/officeDocument/2006/relationships/theme" Target="/ppt/slideMasters/theme/theme1.xml" Id="Rdacc12e233ab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80583128746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f6390d1f346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4b494579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92174baf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fcaed53e1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2e2bf9cc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296c1506c44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a35906b2f4d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