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7d59c46cb449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791130deea4069"/>
  </p:sldMasterIdLst>
  <p:sldIdLst>
    <p:sldId xmlns:r="http://schemas.openxmlformats.org/officeDocument/2006/relationships" id="256" r:id="R126d796dd7114e64"/>
    <p:sldId xmlns:r="http://schemas.openxmlformats.org/officeDocument/2006/relationships" id="257" r:id="Rcaa39b9b532d4bd5"/>
    <p:sldId xmlns:r="http://schemas.openxmlformats.org/officeDocument/2006/relationships" id="258" r:id="R3c1a8258a7774ab1"/>
    <p:sldId xmlns:r="http://schemas.openxmlformats.org/officeDocument/2006/relationships" id="259" r:id="R055c63862ac34bab"/>
    <p:sldId xmlns:r="http://schemas.openxmlformats.org/officeDocument/2006/relationships" id="260" r:id="R44e67e58a0a64a22"/>
    <p:sldId xmlns:r="http://schemas.openxmlformats.org/officeDocument/2006/relationships" id="261" r:id="R9b889ddfe7b243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791130deea4069" /><Relationship Type="http://schemas.openxmlformats.org/officeDocument/2006/relationships/slide" Target="/ppt/slides/slide1.xml" Id="R126d796dd7114e64" /><Relationship Type="http://schemas.openxmlformats.org/officeDocument/2006/relationships/slide" Target="/ppt/slides/slide2.xml" Id="Rcaa39b9b532d4bd5" /><Relationship Type="http://schemas.openxmlformats.org/officeDocument/2006/relationships/slide" Target="/ppt/slides/slide3.xml" Id="R3c1a8258a7774ab1" /><Relationship Type="http://schemas.openxmlformats.org/officeDocument/2006/relationships/slide" Target="/ppt/slides/slide4.xml" Id="R055c63862ac34bab" /><Relationship Type="http://schemas.openxmlformats.org/officeDocument/2006/relationships/slide" Target="/ppt/slides/slide5.xml" Id="R44e67e58a0a64a22" /><Relationship Type="http://schemas.openxmlformats.org/officeDocument/2006/relationships/slide" Target="/ppt/slides/slide6.xml" Id="R9b889ddfe7b243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62c7bacacd49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2d944fa494024" /><Relationship Type="http://schemas.openxmlformats.org/officeDocument/2006/relationships/theme" Target="/ppt/slideMasters/theme/theme1.xml" Id="R4d93cbb7091243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92d944fa4940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8c1bc7e324f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d2a257ae848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91289ed6149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f25fd2fb94a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fb3dbe5324d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07bf3bee248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MØRE OG ROMSDAL REVISJON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OG ROMSDAL REVISJON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MØRE OG ROMSDAL REVISJON SA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OG ROMSDAL REVISJON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OG ROMSDAL REVISJON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OG ROMSDAL REVISJON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28 748 304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376 285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432 015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6 785 519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15 579 284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OG ROMSDAL REVISJON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Astrups gate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6509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post@mrrevisjon.no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www.mrrevisjon.no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923 746 552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OG ROMSDAL REVISJON SA</a:t>
            </a:r>
          </a:p>
        </p:txBody>
      </p:sp>
    </p:spTree>
  </p:cSld>
  <p:clrMapOvr>
    <a:masterClrMapping xmlns:a="http://schemas.openxmlformats.org/drawingml/2006/main"/>
  </p:clrMapOvr>
</p:sld>
</file>