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2472e1510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0100c22614864"/>
  </p:sldMasterIdLst>
  <p:sldIdLst>
    <p:sldId xmlns:r="http://schemas.openxmlformats.org/officeDocument/2006/relationships" id="256" r:id="R2115ccbea15a41f3"/>
    <p:sldId xmlns:r="http://schemas.openxmlformats.org/officeDocument/2006/relationships" id="257" r:id="R5bb0ad43f42e4d31"/>
    <p:sldId xmlns:r="http://schemas.openxmlformats.org/officeDocument/2006/relationships" id="258" r:id="R233e0ef06ccf4ef6"/>
    <p:sldId xmlns:r="http://schemas.openxmlformats.org/officeDocument/2006/relationships" id="259" r:id="Ra14b2e24b6534b58"/>
    <p:sldId xmlns:r="http://schemas.openxmlformats.org/officeDocument/2006/relationships" id="260" r:id="Re811c21628904901"/>
    <p:sldId xmlns:r="http://schemas.openxmlformats.org/officeDocument/2006/relationships" id="261" r:id="R8a2e440c7c7c4514"/>
    <p:sldId xmlns:r="http://schemas.openxmlformats.org/officeDocument/2006/relationships" id="262" r:id="Re807bb8cf66446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0100c22614864" /><Relationship Type="http://schemas.openxmlformats.org/officeDocument/2006/relationships/slide" Target="/ppt/slides/slide1.xml" Id="R2115ccbea15a41f3" /><Relationship Type="http://schemas.openxmlformats.org/officeDocument/2006/relationships/slide" Target="/ppt/slides/slide2.xml" Id="R5bb0ad43f42e4d31" /><Relationship Type="http://schemas.openxmlformats.org/officeDocument/2006/relationships/slide" Target="/ppt/slides/slide3.xml" Id="R233e0ef06ccf4ef6" /><Relationship Type="http://schemas.openxmlformats.org/officeDocument/2006/relationships/slide" Target="/ppt/slides/slide4.xml" Id="Ra14b2e24b6534b58" /><Relationship Type="http://schemas.openxmlformats.org/officeDocument/2006/relationships/slide" Target="/ppt/slides/slide5.xml" Id="Re811c21628904901" /><Relationship Type="http://schemas.openxmlformats.org/officeDocument/2006/relationships/slide" Target="/ppt/slides/slide6.xml" Id="R8a2e440c7c7c4514" /><Relationship Type="http://schemas.openxmlformats.org/officeDocument/2006/relationships/slide" Target="/ppt/slides/slide7.xml" Id="Re807bb8cf66446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3511dc0c2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06eb4ce14f19" /><Relationship Type="http://schemas.openxmlformats.org/officeDocument/2006/relationships/theme" Target="/ppt/slideMasters/theme/theme1.xml" Id="Rd7f6502bddd04b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c06eb4ce1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8cbff5b19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29dc42b3d4d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2d50719e1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b8395a63d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6668c72a8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9e9829cfe42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51cfde7664c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S.E. BRENDEN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S.E. BRENDEN HOLDING AS ble etablert [år] og holder til i Dovreskogen.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10 991 285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11 964 774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STIAN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2663 Dovreskogen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923 744 401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