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31ca9f39f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4dca6da8d4043"/>
  </p:sldMasterIdLst>
  <p:sldIdLst>
    <p:sldId xmlns:r="http://schemas.openxmlformats.org/officeDocument/2006/relationships" id="256" r:id="R8058295e17134e68"/>
    <p:sldId xmlns:r="http://schemas.openxmlformats.org/officeDocument/2006/relationships" id="257" r:id="R1fc1c7141c8c40eb"/>
    <p:sldId xmlns:r="http://schemas.openxmlformats.org/officeDocument/2006/relationships" id="258" r:id="R0687ecc0593c46de"/>
    <p:sldId xmlns:r="http://schemas.openxmlformats.org/officeDocument/2006/relationships" id="259" r:id="R183928d93bbb4bf6"/>
    <p:sldId xmlns:r="http://schemas.openxmlformats.org/officeDocument/2006/relationships" id="260" r:id="Rfa080f39e6d3401d"/>
    <p:sldId xmlns:r="http://schemas.openxmlformats.org/officeDocument/2006/relationships" id="261" r:id="R197169050b4b460c"/>
    <p:sldId xmlns:r="http://schemas.openxmlformats.org/officeDocument/2006/relationships" id="262" r:id="R392f4d5ebfdd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4dca6da8d4043" /><Relationship Type="http://schemas.openxmlformats.org/officeDocument/2006/relationships/slide" Target="/ppt/slides/slide1.xml" Id="R8058295e17134e68" /><Relationship Type="http://schemas.openxmlformats.org/officeDocument/2006/relationships/slide" Target="/ppt/slides/slide2.xml" Id="R1fc1c7141c8c40eb" /><Relationship Type="http://schemas.openxmlformats.org/officeDocument/2006/relationships/slide" Target="/ppt/slides/slide3.xml" Id="R0687ecc0593c46de" /><Relationship Type="http://schemas.openxmlformats.org/officeDocument/2006/relationships/slide" Target="/ppt/slides/slide4.xml" Id="R183928d93bbb4bf6" /><Relationship Type="http://schemas.openxmlformats.org/officeDocument/2006/relationships/slide" Target="/ppt/slides/slide5.xml" Id="Rfa080f39e6d3401d" /><Relationship Type="http://schemas.openxmlformats.org/officeDocument/2006/relationships/slide" Target="/ppt/slides/slide6.xml" Id="R197169050b4b460c" /><Relationship Type="http://schemas.openxmlformats.org/officeDocument/2006/relationships/slide" Target="/ppt/slides/slide7.xml" Id="R392f4d5ebfdd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8cb69d980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9d788b9334a91" /><Relationship Type="http://schemas.openxmlformats.org/officeDocument/2006/relationships/theme" Target="/ppt/slideMasters/theme/theme1.xml" Id="R59d59da13f61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9d788b933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917f67c43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0b718aeec41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cd903fc1a41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a7351f637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2ff9ce612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4413c34b6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7464d9018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