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0a9f8a2ce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69474ac084508"/>
  </p:sldMasterIdLst>
  <p:sldIdLst>
    <p:sldId xmlns:r="http://schemas.openxmlformats.org/officeDocument/2006/relationships" id="256" r:id="Ra7a9b9cb8ecc49bc"/>
    <p:sldId xmlns:r="http://schemas.openxmlformats.org/officeDocument/2006/relationships" id="257" r:id="Rca2ed9f6d0a747c8"/>
    <p:sldId xmlns:r="http://schemas.openxmlformats.org/officeDocument/2006/relationships" id="258" r:id="R0373bfc808d240e6"/>
    <p:sldId xmlns:r="http://schemas.openxmlformats.org/officeDocument/2006/relationships" id="259" r:id="Rb656b7b952ba45cd"/>
    <p:sldId xmlns:r="http://schemas.openxmlformats.org/officeDocument/2006/relationships" id="260" r:id="Rf14204ab5bdf47c9"/>
    <p:sldId xmlns:r="http://schemas.openxmlformats.org/officeDocument/2006/relationships" id="261" r:id="R1f9c61cc580c48f6"/>
    <p:sldId xmlns:r="http://schemas.openxmlformats.org/officeDocument/2006/relationships" id="262" r:id="Rec55404de165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69474ac084508" /><Relationship Type="http://schemas.openxmlformats.org/officeDocument/2006/relationships/slide" Target="/ppt/slides/slide1.xml" Id="Ra7a9b9cb8ecc49bc" /><Relationship Type="http://schemas.openxmlformats.org/officeDocument/2006/relationships/slide" Target="/ppt/slides/slide2.xml" Id="Rca2ed9f6d0a747c8" /><Relationship Type="http://schemas.openxmlformats.org/officeDocument/2006/relationships/slide" Target="/ppt/slides/slide3.xml" Id="R0373bfc808d240e6" /><Relationship Type="http://schemas.openxmlformats.org/officeDocument/2006/relationships/slide" Target="/ppt/slides/slide4.xml" Id="Rb656b7b952ba45cd" /><Relationship Type="http://schemas.openxmlformats.org/officeDocument/2006/relationships/slide" Target="/ppt/slides/slide5.xml" Id="Rf14204ab5bdf47c9" /><Relationship Type="http://schemas.openxmlformats.org/officeDocument/2006/relationships/slide" Target="/ppt/slides/slide6.xml" Id="R1f9c61cc580c48f6" /><Relationship Type="http://schemas.openxmlformats.org/officeDocument/2006/relationships/slide" Target="/ppt/slides/slide7.xml" Id="Rec55404de165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d7b662f92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3b18fb3624947" /><Relationship Type="http://schemas.openxmlformats.org/officeDocument/2006/relationships/theme" Target="/ppt/slideMasters/theme/theme1.xml" Id="R25dc0ce3a0bc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3b18fb362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b4e4ce7c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9bad420b4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7e7df9835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d69c3b811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30dc10adb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c3512111b42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d6e3d5be2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321 447 255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27 418 536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100 202 309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Bjørnstadmyra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69337100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