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6a35df28d745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e864c3f2e340aa"/>
  </p:sldMasterIdLst>
  <p:sldIdLst>
    <p:sldId xmlns:r="http://schemas.openxmlformats.org/officeDocument/2006/relationships" id="256" r:id="Rf158f88836e44c73"/>
    <p:sldId xmlns:r="http://schemas.openxmlformats.org/officeDocument/2006/relationships" id="257" r:id="R5e7aa4d194b94e27"/>
    <p:sldId xmlns:r="http://schemas.openxmlformats.org/officeDocument/2006/relationships" id="258" r:id="Rae21e9a9ac874cd4"/>
    <p:sldId xmlns:r="http://schemas.openxmlformats.org/officeDocument/2006/relationships" id="259" r:id="R06dc495948304c90"/>
    <p:sldId xmlns:r="http://schemas.openxmlformats.org/officeDocument/2006/relationships" id="260" r:id="R3cb64a608d024fb0"/>
    <p:sldId xmlns:r="http://schemas.openxmlformats.org/officeDocument/2006/relationships" id="261" r:id="R346cbbd833204721"/>
    <p:sldId xmlns:r="http://schemas.openxmlformats.org/officeDocument/2006/relationships" id="262" r:id="Rbb62b2079f3849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864c3f2e340aa" /><Relationship Type="http://schemas.openxmlformats.org/officeDocument/2006/relationships/slide" Target="/ppt/slides/slide1.xml" Id="Rf158f88836e44c73" /><Relationship Type="http://schemas.openxmlformats.org/officeDocument/2006/relationships/slide" Target="/ppt/slides/slide2.xml" Id="R5e7aa4d194b94e27" /><Relationship Type="http://schemas.openxmlformats.org/officeDocument/2006/relationships/slide" Target="/ppt/slides/slide3.xml" Id="Rae21e9a9ac874cd4" /><Relationship Type="http://schemas.openxmlformats.org/officeDocument/2006/relationships/slide" Target="/ppt/slides/slide4.xml" Id="R06dc495948304c90" /><Relationship Type="http://schemas.openxmlformats.org/officeDocument/2006/relationships/slide" Target="/ppt/slides/slide5.xml" Id="R3cb64a608d024fb0" /><Relationship Type="http://schemas.openxmlformats.org/officeDocument/2006/relationships/slide" Target="/ppt/slides/slide6.xml" Id="R346cbbd833204721" /><Relationship Type="http://schemas.openxmlformats.org/officeDocument/2006/relationships/slide" Target="/ppt/slides/slide7.xml" Id="Rbb62b2079f3849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c64fca4c845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43dfc9b4045af" /><Relationship Type="http://schemas.openxmlformats.org/officeDocument/2006/relationships/theme" Target="/ppt/slideMasters/theme/theme1.xml" Id="Re8a8e5f963c249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43dfc9b4045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1d24765db48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d5f7deda142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c1d2643a94a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842455b244b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b5ed9299940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d6f1aa7e4e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4c6494d364c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HELGØ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HELGØ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16 866 518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17 472 208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HELGØ HALVAR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Bruvikveien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923 714 545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HELGØ INVEST AS</a:t>
            </a:r>
          </a:p>
        </p:txBody>
      </p:sp>
    </p:spTree>
  </p:cSld>
  <p:clrMapOvr>
    <a:masterClrMapping xmlns:a="http://schemas.openxmlformats.org/drawingml/2006/main"/>
  </p:clrMapOvr>
</p:sld>
</file>