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8ff5049eb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0965f0f1d45e1"/>
  </p:sldMasterIdLst>
  <p:sldIdLst>
    <p:sldId xmlns:r="http://schemas.openxmlformats.org/officeDocument/2006/relationships" id="256" r:id="R146108bbf35d49ca"/>
    <p:sldId xmlns:r="http://schemas.openxmlformats.org/officeDocument/2006/relationships" id="257" r:id="R84d11083392e409f"/>
    <p:sldId xmlns:r="http://schemas.openxmlformats.org/officeDocument/2006/relationships" id="258" r:id="R7308837acec6431c"/>
    <p:sldId xmlns:r="http://schemas.openxmlformats.org/officeDocument/2006/relationships" id="259" r:id="R6ca6ff9b894245bd"/>
    <p:sldId xmlns:r="http://schemas.openxmlformats.org/officeDocument/2006/relationships" id="260" r:id="R1713663e5dce4ffe"/>
    <p:sldId xmlns:r="http://schemas.openxmlformats.org/officeDocument/2006/relationships" id="261" r:id="R335b857ec62e407a"/>
    <p:sldId xmlns:r="http://schemas.openxmlformats.org/officeDocument/2006/relationships" id="262" r:id="R4d12981d0d21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0965f0f1d45e1" /><Relationship Type="http://schemas.openxmlformats.org/officeDocument/2006/relationships/slide" Target="/ppt/slides/slide1.xml" Id="R146108bbf35d49ca" /><Relationship Type="http://schemas.openxmlformats.org/officeDocument/2006/relationships/slide" Target="/ppt/slides/slide2.xml" Id="R84d11083392e409f" /><Relationship Type="http://schemas.openxmlformats.org/officeDocument/2006/relationships/slide" Target="/ppt/slides/slide3.xml" Id="R7308837acec6431c" /><Relationship Type="http://schemas.openxmlformats.org/officeDocument/2006/relationships/slide" Target="/ppt/slides/slide4.xml" Id="R6ca6ff9b894245bd" /><Relationship Type="http://schemas.openxmlformats.org/officeDocument/2006/relationships/slide" Target="/ppt/slides/slide5.xml" Id="R1713663e5dce4ffe" /><Relationship Type="http://schemas.openxmlformats.org/officeDocument/2006/relationships/slide" Target="/ppt/slides/slide6.xml" Id="R335b857ec62e407a" /><Relationship Type="http://schemas.openxmlformats.org/officeDocument/2006/relationships/slide" Target="/ppt/slides/slide7.xml" Id="R4d12981d0d21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f1da9eb18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b8a3e19ca4933" /><Relationship Type="http://schemas.openxmlformats.org/officeDocument/2006/relationships/theme" Target="/ppt/slideMasters/theme/theme1.xml" Id="R029108d26eaa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b8a3e19ca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144aefaa9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9a517fb55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f3079df18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358a27d08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0f90abfc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5b5a9090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e90ce82e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JOMANI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15 705 131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MEVÅG INGARD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923 713 530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