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5ef70e444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74a9d2a6af486e"/>
  </p:sldMasterIdLst>
  <p:sldIdLst>
    <p:sldId xmlns:r="http://schemas.openxmlformats.org/officeDocument/2006/relationships" id="256" r:id="Rb18e035b42f44b56"/>
    <p:sldId xmlns:r="http://schemas.openxmlformats.org/officeDocument/2006/relationships" id="257" r:id="R117565e0e9c44039"/>
    <p:sldId xmlns:r="http://schemas.openxmlformats.org/officeDocument/2006/relationships" id="258" r:id="Rf2cd8c0468c6486a"/>
    <p:sldId xmlns:r="http://schemas.openxmlformats.org/officeDocument/2006/relationships" id="259" r:id="Rb341d405cc1c4dff"/>
    <p:sldId xmlns:r="http://schemas.openxmlformats.org/officeDocument/2006/relationships" id="260" r:id="R5c2c52ccf9b04a8c"/>
    <p:sldId xmlns:r="http://schemas.openxmlformats.org/officeDocument/2006/relationships" id="261" r:id="R93d81d86c00a4cbd"/>
    <p:sldId xmlns:r="http://schemas.openxmlformats.org/officeDocument/2006/relationships" id="262" r:id="R59357b260a67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4a9d2a6af486e" /><Relationship Type="http://schemas.openxmlformats.org/officeDocument/2006/relationships/slide" Target="/ppt/slides/slide1.xml" Id="Rb18e035b42f44b56" /><Relationship Type="http://schemas.openxmlformats.org/officeDocument/2006/relationships/slide" Target="/ppt/slides/slide2.xml" Id="R117565e0e9c44039" /><Relationship Type="http://schemas.openxmlformats.org/officeDocument/2006/relationships/slide" Target="/ppt/slides/slide3.xml" Id="Rf2cd8c0468c6486a" /><Relationship Type="http://schemas.openxmlformats.org/officeDocument/2006/relationships/slide" Target="/ppt/slides/slide4.xml" Id="Rb341d405cc1c4dff" /><Relationship Type="http://schemas.openxmlformats.org/officeDocument/2006/relationships/slide" Target="/ppt/slides/slide5.xml" Id="R5c2c52ccf9b04a8c" /><Relationship Type="http://schemas.openxmlformats.org/officeDocument/2006/relationships/slide" Target="/ppt/slides/slide6.xml" Id="R93d81d86c00a4cbd" /><Relationship Type="http://schemas.openxmlformats.org/officeDocument/2006/relationships/slide" Target="/ppt/slides/slide7.xml" Id="R59357b260a67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6792b0930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5987044674aaa" /><Relationship Type="http://schemas.openxmlformats.org/officeDocument/2006/relationships/theme" Target="/ppt/slideMasters/theme/theme1.xml" Id="Rc3ecffb2aca4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d598704467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f7d2c2fc8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1ec14398f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3033f75bb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5184e4e274e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675b8db15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8f926d8d144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23c5217d84d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CWH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CWH EIENDOM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2 411 763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2 307 980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3 264 664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3 667 441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TAKLO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Skagetjernvegen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tt@bergensgruppen.no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923 712 054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CWH EIENDOM AS</a:t>
            </a:r>
          </a:p>
        </p:txBody>
      </p:sp>
    </p:spTree>
  </p:cSld>
  <p:clrMapOvr>
    <a:masterClrMapping xmlns:a="http://schemas.openxmlformats.org/drawingml/2006/main"/>
  </p:clrMapOvr>
</p:sld>
</file>